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51" r:id="rId5"/>
    <p:sldMasterId id="2147483654" r:id="rId6"/>
  </p:sldMasterIdLst>
  <p:notesMasterIdLst>
    <p:notesMasterId r:id="rId28"/>
  </p:notesMasterIdLst>
  <p:handoutMasterIdLst>
    <p:handoutMasterId r:id="rId29"/>
  </p:handoutMasterIdLst>
  <p:sldIdLst>
    <p:sldId id="256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84" r:id="rId16"/>
    <p:sldId id="270" r:id="rId17"/>
    <p:sldId id="271" r:id="rId18"/>
    <p:sldId id="272" r:id="rId19"/>
    <p:sldId id="273" r:id="rId20"/>
    <p:sldId id="275" r:id="rId21"/>
    <p:sldId id="276" r:id="rId22"/>
    <p:sldId id="277" r:id="rId23"/>
    <p:sldId id="279" r:id="rId24"/>
    <p:sldId id="281" r:id="rId25"/>
    <p:sldId id="282" r:id="rId26"/>
    <p:sldId id="283" r:id="rId27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FF30"/>
    <a:srgbClr val="182445"/>
    <a:srgbClr val="53D0FD"/>
    <a:srgbClr val="02A1BB"/>
    <a:srgbClr val="02A0DA"/>
    <a:srgbClr val="F2B90C"/>
    <a:srgbClr val="40E2FD"/>
    <a:srgbClr val="C6EFFE"/>
    <a:srgbClr val="8CD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9" autoAdjust="0"/>
    <p:restoredTop sz="95033" autoAdjust="0"/>
  </p:normalViewPr>
  <p:slideViewPr>
    <p:cSldViewPr snapToGrid="0" showGuides="1">
      <p:cViewPr varScale="1">
        <p:scale>
          <a:sx n="78" d="100"/>
          <a:sy n="78" d="100"/>
        </p:scale>
        <p:origin x="912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1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fr-FR" dirty="0"/>
            <a:t>Le contexte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B935FB66-B519-47D6-8329-151AD878B78C}">
      <dgm:prSet/>
      <dgm:spPr/>
      <dgm:t>
        <a:bodyPr/>
        <a:lstStyle/>
        <a:p>
          <a:r>
            <a:rPr lang="fr-FR" dirty="0"/>
            <a:t>Nettoyage</a:t>
          </a:r>
          <a:endParaRPr lang="en-US" dirty="0"/>
        </a:p>
      </dgm:t>
    </dgm:pt>
    <dgm:pt modelId="{EE0D8981-AB48-4866-853E-78656EBB88E1}" type="parTrans" cxnId="{F3E5AA91-52F2-472E-B433-EB256B068072}">
      <dgm:prSet/>
      <dgm:spPr/>
      <dgm:t>
        <a:bodyPr/>
        <a:lstStyle/>
        <a:p>
          <a:endParaRPr lang="en-US"/>
        </a:p>
      </dgm:t>
    </dgm:pt>
    <dgm:pt modelId="{FD00549C-80BE-423A-BF08-3A1FB6D692FA}" type="sibTrans" cxnId="{F3E5AA91-52F2-472E-B433-EB256B068072}">
      <dgm:prSet/>
      <dgm:spPr/>
      <dgm:t>
        <a:bodyPr/>
        <a:lstStyle/>
        <a:p>
          <a:endParaRPr lang="en-US"/>
        </a:p>
      </dgm:t>
    </dgm:pt>
    <dgm:pt modelId="{B366CBA0-0339-4ED5-92FB-C3AF8DE11523}">
      <dgm:prSet/>
      <dgm:spPr/>
      <dgm:t>
        <a:bodyPr/>
        <a:lstStyle/>
        <a:p>
          <a:r>
            <a:rPr lang="fr-FR" dirty="0"/>
            <a:t>Analyse exploratoire</a:t>
          </a:r>
          <a:endParaRPr lang="en-US" dirty="0"/>
        </a:p>
      </dgm:t>
    </dgm:pt>
    <dgm:pt modelId="{21E2DDB9-38D8-4EF3-B50D-4AC6A98FEDD4}" type="parTrans" cxnId="{BC87585E-27EF-4AC3-9516-1CDC18280539}">
      <dgm:prSet/>
      <dgm:spPr/>
      <dgm:t>
        <a:bodyPr/>
        <a:lstStyle/>
        <a:p>
          <a:endParaRPr lang="en-US"/>
        </a:p>
      </dgm:t>
    </dgm:pt>
    <dgm:pt modelId="{8FF66545-D59B-4C80-8161-ABFA6A4C3D1F}" type="sibTrans" cxnId="{BC87585E-27EF-4AC3-9516-1CDC18280539}">
      <dgm:prSet/>
      <dgm:spPr/>
      <dgm:t>
        <a:bodyPr/>
        <a:lstStyle/>
        <a:p>
          <a:endParaRPr lang="en-US"/>
        </a:p>
      </dgm:t>
    </dgm:pt>
    <dgm:pt modelId="{876DB342-E4F6-418E-9EBB-CFE8280C7D87}">
      <dgm:prSet/>
      <dgm:spPr/>
      <dgm:t>
        <a:bodyPr/>
        <a:lstStyle/>
        <a:p>
          <a:r>
            <a:rPr lang="fr-FR" dirty="0"/>
            <a:t>Analyses statistiques</a:t>
          </a:r>
          <a:endParaRPr lang="en-US" dirty="0"/>
        </a:p>
      </dgm:t>
    </dgm:pt>
    <dgm:pt modelId="{9C5E2452-8EA0-4D58-B2F9-257A8C4441CD}" type="parTrans" cxnId="{C8AE4036-6B7F-4C7B-9E64-1888BBF4CBB0}">
      <dgm:prSet/>
      <dgm:spPr/>
      <dgm:t>
        <a:bodyPr/>
        <a:lstStyle/>
        <a:p>
          <a:endParaRPr lang="en-US"/>
        </a:p>
      </dgm:t>
    </dgm:pt>
    <dgm:pt modelId="{7400BD3B-A9FF-403A-9319-BF16B88CC958}" type="sibTrans" cxnId="{C8AE4036-6B7F-4C7B-9E64-1888BBF4CBB0}">
      <dgm:prSet/>
      <dgm:spPr/>
      <dgm:t>
        <a:bodyPr/>
        <a:lstStyle/>
        <a:p>
          <a:endParaRPr lang="en-US"/>
        </a:p>
      </dgm:t>
    </dgm:pt>
    <dgm:pt modelId="{E232A6FD-B419-4807-8B32-602D8816AE76}">
      <dgm:prSet/>
      <dgm:spPr/>
      <dgm:t>
        <a:bodyPr/>
        <a:lstStyle/>
        <a:p>
          <a:r>
            <a:rPr lang="fr-FR" dirty="0"/>
            <a:t>Prédictions</a:t>
          </a:r>
          <a:endParaRPr lang="en-US" dirty="0"/>
        </a:p>
      </dgm:t>
    </dgm:pt>
    <dgm:pt modelId="{A8760761-D25C-413E-BBB8-065F85B76C9D}" type="parTrans" cxnId="{771F25E7-EC49-44BA-80C9-7366BC63448C}">
      <dgm:prSet/>
      <dgm:spPr/>
      <dgm:t>
        <a:bodyPr/>
        <a:lstStyle/>
        <a:p>
          <a:endParaRPr lang="en-US"/>
        </a:p>
      </dgm:t>
    </dgm:pt>
    <dgm:pt modelId="{FB72157A-E667-44C4-8744-609086BEDB47}" type="sibTrans" cxnId="{771F25E7-EC49-44BA-80C9-7366BC63448C}">
      <dgm:prSet/>
      <dgm:spPr/>
      <dgm:t>
        <a:bodyPr/>
        <a:lstStyle/>
        <a:p>
          <a:endParaRPr lang="en-US"/>
        </a:p>
      </dgm:t>
    </dgm:pt>
    <dgm:pt modelId="{91186B6F-0498-4777-8DDE-B563D29D4FF7}">
      <dgm:prSet/>
      <dgm:spPr/>
      <dgm:t>
        <a:bodyPr/>
        <a:lstStyle/>
        <a:p>
          <a:r>
            <a:rPr lang="fr-FR" dirty="0"/>
            <a:t>Exploration</a:t>
          </a:r>
          <a:endParaRPr lang="en-US" dirty="0"/>
        </a:p>
      </dgm:t>
    </dgm:pt>
    <dgm:pt modelId="{3766297F-5A82-43BE-867A-40CC470463FA}" type="parTrans" cxnId="{17F75FFF-8532-441B-A88E-35DF6302D82F}">
      <dgm:prSet/>
      <dgm:spPr/>
      <dgm:t>
        <a:bodyPr/>
        <a:lstStyle/>
        <a:p>
          <a:endParaRPr lang="fr-FR"/>
        </a:p>
      </dgm:t>
    </dgm:pt>
    <dgm:pt modelId="{510EB956-CD5D-4619-AD32-1F7F8FC96684}" type="sibTrans" cxnId="{17F75FFF-8532-441B-A88E-35DF6302D82F}">
      <dgm:prSet/>
      <dgm:spPr/>
      <dgm:t>
        <a:bodyPr/>
        <a:lstStyle/>
        <a:p>
          <a:endParaRPr lang="fr-FR"/>
        </a:p>
      </dgm:t>
    </dgm:pt>
    <dgm:pt modelId="{F3F5D1FF-8C7F-4AC4-ACEB-AFE03F644ADE}">
      <dgm:prSet/>
      <dgm:spPr/>
      <dgm:t>
        <a:bodyPr/>
        <a:lstStyle/>
        <a:p>
          <a:r>
            <a:rPr lang="fr-FR" dirty="0"/>
            <a:t>Enregistrement et chargement des données</a:t>
          </a:r>
          <a:endParaRPr lang="en-US" dirty="0"/>
        </a:p>
      </dgm:t>
    </dgm:pt>
    <dgm:pt modelId="{D3020CE0-A83B-4147-B2C6-A6899B49ADBB}" type="parTrans" cxnId="{7538AD6A-AF62-46F6-88B1-15F8CAF95CE5}">
      <dgm:prSet/>
      <dgm:spPr/>
      <dgm:t>
        <a:bodyPr/>
        <a:lstStyle/>
        <a:p>
          <a:endParaRPr lang="fr-FR"/>
        </a:p>
      </dgm:t>
    </dgm:pt>
    <dgm:pt modelId="{1E912F29-76CA-4AC4-B734-D1F2D01076A5}" type="sibTrans" cxnId="{7538AD6A-AF62-46F6-88B1-15F8CAF95CE5}">
      <dgm:prSet/>
      <dgm:spPr/>
      <dgm:t>
        <a:bodyPr/>
        <a:lstStyle/>
        <a:p>
          <a:endParaRPr lang="fr-FR"/>
        </a:p>
      </dgm:t>
    </dgm:pt>
    <dgm:pt modelId="{60F0FA9A-7387-4F7E-83B7-BEB43E86A8ED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82F28A64-620E-42E6-A7CA-F1636720FF09}" type="parTrans" cxnId="{D190953B-08FF-406C-94D0-B057E40364D2}">
      <dgm:prSet/>
      <dgm:spPr/>
      <dgm:t>
        <a:bodyPr/>
        <a:lstStyle/>
        <a:p>
          <a:endParaRPr lang="fr-FR"/>
        </a:p>
      </dgm:t>
    </dgm:pt>
    <dgm:pt modelId="{0990B816-F962-4337-8F75-516F1160D3F3}" type="sibTrans" cxnId="{D190953B-08FF-406C-94D0-B057E40364D2}">
      <dgm:prSet/>
      <dgm:spPr/>
      <dgm:t>
        <a:bodyPr/>
        <a:lstStyle/>
        <a:p>
          <a:endParaRPr lang="fr-FR"/>
        </a:p>
      </dgm:t>
    </dgm:pt>
    <dgm:pt modelId="{962C77F4-F6B2-4DCA-97E9-E3F7BC256F4E}">
      <dgm:prSet/>
      <dgm:spPr/>
      <dgm:t>
        <a:bodyPr/>
        <a:lstStyle/>
        <a:p>
          <a:r>
            <a:rPr lang="en-US" dirty="0"/>
            <a:t>Perspectives</a:t>
          </a:r>
        </a:p>
      </dgm:t>
    </dgm:pt>
    <dgm:pt modelId="{3F27A29E-72CE-4993-891C-64F3DCFBD49E}" type="parTrans" cxnId="{A38B9398-EDCA-4A4B-BA51-A50C683A033E}">
      <dgm:prSet/>
      <dgm:spPr/>
      <dgm:t>
        <a:bodyPr/>
        <a:lstStyle/>
        <a:p>
          <a:endParaRPr lang="fr-FR"/>
        </a:p>
      </dgm:t>
    </dgm:pt>
    <dgm:pt modelId="{C493C5E4-3361-473A-A701-7BD3BA665909}" type="sibTrans" cxnId="{A38B9398-EDCA-4A4B-BA51-A50C683A033E}">
      <dgm:prSet/>
      <dgm:spPr/>
      <dgm:t>
        <a:bodyPr/>
        <a:lstStyle/>
        <a:p>
          <a:endParaRPr lang="fr-FR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23688472-BDD0-482D-9083-F4A9770653E6}" type="pres">
      <dgm:prSet presAssocID="{CD5C2DF3-54BD-480C-B577-400350E98DB0}" presName="spacer" presStyleCnt="0"/>
      <dgm:spPr/>
    </dgm:pt>
    <dgm:pt modelId="{71648215-09FA-4B16-833D-4D63C96FF841}" type="pres">
      <dgm:prSet presAssocID="{B935FB66-B519-47D6-8329-151AD878B78C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296CCFDE-DB22-4187-ADBD-644076D3B39C}" type="pres">
      <dgm:prSet presAssocID="{FD00549C-80BE-423A-BF08-3A1FB6D692FA}" presName="spacer" presStyleCnt="0"/>
      <dgm:spPr/>
    </dgm:pt>
    <dgm:pt modelId="{1FF9577B-D0DF-45C9-ADE6-BF0559912FAF}" type="pres">
      <dgm:prSet presAssocID="{B366CBA0-0339-4ED5-92FB-C3AF8DE11523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83EDD4D3-A019-4ECE-A225-D9C593460DC0}" type="pres">
      <dgm:prSet presAssocID="{8FF66545-D59B-4C80-8161-ABFA6A4C3D1F}" presName="spacer" presStyleCnt="0"/>
      <dgm:spPr/>
    </dgm:pt>
    <dgm:pt modelId="{F3D51861-2BFA-4A2B-99B2-D8256EB7C672}" type="pres">
      <dgm:prSet presAssocID="{876DB342-E4F6-418E-9EBB-CFE8280C7D87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4744BC0A-5665-415B-B8E0-4812BBAAABDE}" type="pres">
      <dgm:prSet presAssocID="{7400BD3B-A9FF-403A-9319-BF16B88CC958}" presName="spacer" presStyleCnt="0"/>
      <dgm:spPr/>
    </dgm:pt>
    <dgm:pt modelId="{107E6219-E334-49AF-97F7-0D4518D1EE52}" type="pres">
      <dgm:prSet presAssocID="{91186B6F-0498-4777-8DDE-B563D29D4FF7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470AE627-E57C-40D4-9225-F66E583192DC}" type="pres">
      <dgm:prSet presAssocID="{510EB956-CD5D-4619-AD32-1F7F8FC96684}" presName="spacer" presStyleCnt="0"/>
      <dgm:spPr/>
    </dgm:pt>
    <dgm:pt modelId="{C096D04C-7A83-4B6E-965F-C1D40A17FA72}" type="pres">
      <dgm:prSet presAssocID="{F3F5D1FF-8C7F-4AC4-ACEB-AFE03F644ADE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543A21F1-1122-4DAE-9912-DDAEC282E830}" type="pres">
      <dgm:prSet presAssocID="{1E912F29-76CA-4AC4-B734-D1F2D01076A5}" presName="spacer" presStyleCnt="0"/>
      <dgm:spPr/>
    </dgm:pt>
    <dgm:pt modelId="{1A0A71E3-BB25-486E-811C-A18EC294787D}" type="pres">
      <dgm:prSet presAssocID="{E232A6FD-B419-4807-8B32-602D8816AE76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8ACD7470-F48A-40F8-AC4A-E54DF43C06F0}" type="pres">
      <dgm:prSet presAssocID="{FB72157A-E667-44C4-8744-609086BEDB47}" presName="spacer" presStyleCnt="0"/>
      <dgm:spPr/>
    </dgm:pt>
    <dgm:pt modelId="{793A9F74-D7F9-4502-A0EB-B21CB23567C1}" type="pres">
      <dgm:prSet presAssocID="{60F0FA9A-7387-4F7E-83B7-BEB43E86A8ED}" presName="parentText" presStyleLbl="node1" presStyleIdx="7" presStyleCnt="9" custScaleY="98279">
        <dgm:presLayoutVars>
          <dgm:chMax val="0"/>
          <dgm:bulletEnabled val="1"/>
        </dgm:presLayoutVars>
      </dgm:prSet>
      <dgm:spPr/>
    </dgm:pt>
    <dgm:pt modelId="{43E9AF99-60BC-4780-BD99-667FAA07D173}" type="pres">
      <dgm:prSet presAssocID="{0990B816-F962-4337-8F75-516F1160D3F3}" presName="spacer" presStyleCnt="0"/>
      <dgm:spPr/>
    </dgm:pt>
    <dgm:pt modelId="{5C0470CD-989B-4530-8464-A2B9CD5E22A7}" type="pres">
      <dgm:prSet presAssocID="{962C77F4-F6B2-4DCA-97E9-E3F7BC256F4E}" presName="parentText" presStyleLbl="node1" presStyleIdx="8" presStyleCnt="9" custScaleY="9827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29FFDE1A-1F49-40CE-970D-3175EF152932}" type="presOf" srcId="{962C77F4-F6B2-4DCA-97E9-E3F7BC256F4E}" destId="{5C0470CD-989B-4530-8464-A2B9CD5E22A7}" srcOrd="0" destOrd="0" presId="urn:microsoft.com/office/officeart/2005/8/layout/vList2"/>
    <dgm:cxn modelId="{8437272A-1ADF-46D3-A334-77D2759047A6}" type="presOf" srcId="{B935FB66-B519-47D6-8329-151AD878B78C}" destId="{71648215-09FA-4B16-833D-4D63C96FF841}" srcOrd="0" destOrd="0" presId="urn:microsoft.com/office/officeart/2005/8/layout/vList2"/>
    <dgm:cxn modelId="{C8AE4036-6B7F-4C7B-9E64-1888BBF4CBB0}" srcId="{F012C620-C74B-4E41-A137-EDEFFF88B623}" destId="{876DB342-E4F6-418E-9EBB-CFE8280C7D87}" srcOrd="3" destOrd="0" parTransId="{9C5E2452-8EA0-4D58-B2F9-257A8C4441CD}" sibTransId="{7400BD3B-A9FF-403A-9319-BF16B88CC958}"/>
    <dgm:cxn modelId="{29CB1938-F794-4FD7-8A82-79DA5604AD95}" type="presOf" srcId="{F3F5D1FF-8C7F-4AC4-ACEB-AFE03F644ADE}" destId="{C096D04C-7A83-4B6E-965F-C1D40A17FA72}" srcOrd="0" destOrd="0" presId="urn:microsoft.com/office/officeart/2005/8/layout/vList2"/>
    <dgm:cxn modelId="{D190953B-08FF-406C-94D0-B057E40364D2}" srcId="{F012C620-C74B-4E41-A137-EDEFFF88B623}" destId="{60F0FA9A-7387-4F7E-83B7-BEB43E86A8ED}" srcOrd="7" destOrd="0" parTransId="{82F28A64-620E-42E6-A7CA-F1636720FF09}" sibTransId="{0990B816-F962-4337-8F75-516F1160D3F3}"/>
    <dgm:cxn modelId="{BC87585E-27EF-4AC3-9516-1CDC18280539}" srcId="{F012C620-C74B-4E41-A137-EDEFFF88B623}" destId="{B366CBA0-0339-4ED5-92FB-C3AF8DE11523}" srcOrd="2" destOrd="0" parTransId="{21E2DDB9-38D8-4EF3-B50D-4AC6A98FEDD4}" sibTransId="{8FF66545-D59B-4C80-8161-ABFA6A4C3D1F}"/>
    <dgm:cxn modelId="{76462141-3270-4FAA-905C-B159B0C665B0}" type="presOf" srcId="{876DB342-E4F6-418E-9EBB-CFE8280C7D87}" destId="{F3D51861-2BFA-4A2B-99B2-D8256EB7C672}" srcOrd="0" destOrd="0" presId="urn:microsoft.com/office/officeart/2005/8/layout/vList2"/>
    <dgm:cxn modelId="{7538AD6A-AF62-46F6-88B1-15F8CAF95CE5}" srcId="{F012C620-C74B-4E41-A137-EDEFFF88B623}" destId="{F3F5D1FF-8C7F-4AC4-ACEB-AFE03F644ADE}" srcOrd="5" destOrd="0" parTransId="{D3020CE0-A83B-4147-B2C6-A6899B49ADBB}" sibTransId="{1E912F29-76CA-4AC4-B734-D1F2D01076A5}"/>
    <dgm:cxn modelId="{82F86E4E-366D-4050-87DD-BD9D287D12E8}" type="presOf" srcId="{B366CBA0-0339-4ED5-92FB-C3AF8DE11523}" destId="{1FF9577B-D0DF-45C9-ADE6-BF0559912FAF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F3E5AA91-52F2-472E-B433-EB256B068072}" srcId="{F012C620-C74B-4E41-A137-EDEFFF88B623}" destId="{B935FB66-B519-47D6-8329-151AD878B78C}" srcOrd="1" destOrd="0" parTransId="{EE0D8981-AB48-4866-853E-78656EBB88E1}" sibTransId="{FD00549C-80BE-423A-BF08-3A1FB6D692FA}"/>
    <dgm:cxn modelId="{A38B9398-EDCA-4A4B-BA51-A50C683A033E}" srcId="{F012C620-C74B-4E41-A137-EDEFFF88B623}" destId="{962C77F4-F6B2-4DCA-97E9-E3F7BC256F4E}" srcOrd="8" destOrd="0" parTransId="{3F27A29E-72CE-4993-891C-64F3DCFBD49E}" sibTransId="{C493C5E4-3361-473A-A701-7BD3BA665909}"/>
    <dgm:cxn modelId="{4222979E-9CE0-46D2-A988-B641A75F329D}" type="presOf" srcId="{91186B6F-0498-4777-8DDE-B563D29D4FF7}" destId="{107E6219-E334-49AF-97F7-0D4518D1EE52}" srcOrd="0" destOrd="0" presId="urn:microsoft.com/office/officeart/2005/8/layout/vList2"/>
    <dgm:cxn modelId="{52694AD4-A1BA-4A17-8B09-35A4649E3ACE}" type="presOf" srcId="{E232A6FD-B419-4807-8B32-602D8816AE76}" destId="{1A0A71E3-BB25-486E-811C-A18EC294787D}" srcOrd="0" destOrd="0" presId="urn:microsoft.com/office/officeart/2005/8/layout/vList2"/>
    <dgm:cxn modelId="{771F25E7-EC49-44BA-80C9-7366BC63448C}" srcId="{F012C620-C74B-4E41-A137-EDEFFF88B623}" destId="{E232A6FD-B419-4807-8B32-602D8816AE76}" srcOrd="6" destOrd="0" parTransId="{A8760761-D25C-413E-BBB8-065F85B76C9D}" sibTransId="{FB72157A-E667-44C4-8744-609086BEDB47}"/>
    <dgm:cxn modelId="{CFA1A9FC-3245-4F96-93C5-F1516C707FAC}" type="presOf" srcId="{60F0FA9A-7387-4F7E-83B7-BEB43E86A8ED}" destId="{793A9F74-D7F9-4502-A0EB-B21CB23567C1}" srcOrd="0" destOrd="0" presId="urn:microsoft.com/office/officeart/2005/8/layout/vList2"/>
    <dgm:cxn modelId="{17F75FFF-8532-441B-A88E-35DF6302D82F}" srcId="{F012C620-C74B-4E41-A137-EDEFFF88B623}" destId="{91186B6F-0498-4777-8DDE-B563D29D4FF7}" srcOrd="4" destOrd="0" parTransId="{3766297F-5A82-43BE-867A-40CC470463FA}" sibTransId="{510EB956-CD5D-4619-AD32-1F7F8FC96684}"/>
    <dgm:cxn modelId="{068CC0B0-20CB-42E5-A65C-F7A718DE0E48}" type="presParOf" srcId="{828EB754-D82D-402A-9D88-E7C3C26A8240}" destId="{0540E493-A62D-4D5F-8D3F-E5946A809A97}" srcOrd="0" destOrd="0" presId="urn:microsoft.com/office/officeart/2005/8/layout/vList2"/>
    <dgm:cxn modelId="{EF7945EF-9BB5-4C10-BDD0-7AD73BF636DE}" type="presParOf" srcId="{828EB754-D82D-402A-9D88-E7C3C26A8240}" destId="{23688472-BDD0-482D-9083-F4A9770653E6}" srcOrd="1" destOrd="0" presId="urn:microsoft.com/office/officeart/2005/8/layout/vList2"/>
    <dgm:cxn modelId="{6F4949D7-82B6-42C8-BEB1-E92C0C43D7B0}" type="presParOf" srcId="{828EB754-D82D-402A-9D88-E7C3C26A8240}" destId="{71648215-09FA-4B16-833D-4D63C96FF841}" srcOrd="2" destOrd="0" presId="urn:microsoft.com/office/officeart/2005/8/layout/vList2"/>
    <dgm:cxn modelId="{ADD581F6-0AE8-4C72-943F-F872EA980B6A}" type="presParOf" srcId="{828EB754-D82D-402A-9D88-E7C3C26A8240}" destId="{296CCFDE-DB22-4187-ADBD-644076D3B39C}" srcOrd="3" destOrd="0" presId="urn:microsoft.com/office/officeart/2005/8/layout/vList2"/>
    <dgm:cxn modelId="{BED9DC4E-1B29-4DA9-978D-DCF197FD6A37}" type="presParOf" srcId="{828EB754-D82D-402A-9D88-E7C3C26A8240}" destId="{1FF9577B-D0DF-45C9-ADE6-BF0559912FAF}" srcOrd="4" destOrd="0" presId="urn:microsoft.com/office/officeart/2005/8/layout/vList2"/>
    <dgm:cxn modelId="{FE631679-8B26-4D86-9D77-DC368C28C086}" type="presParOf" srcId="{828EB754-D82D-402A-9D88-E7C3C26A8240}" destId="{83EDD4D3-A019-4ECE-A225-D9C593460DC0}" srcOrd="5" destOrd="0" presId="urn:microsoft.com/office/officeart/2005/8/layout/vList2"/>
    <dgm:cxn modelId="{E166ED22-4029-40A8-A1C6-31B6C1B87C61}" type="presParOf" srcId="{828EB754-D82D-402A-9D88-E7C3C26A8240}" destId="{F3D51861-2BFA-4A2B-99B2-D8256EB7C672}" srcOrd="6" destOrd="0" presId="urn:microsoft.com/office/officeart/2005/8/layout/vList2"/>
    <dgm:cxn modelId="{D07356F8-4E99-4752-9021-FBF711A81ACF}" type="presParOf" srcId="{828EB754-D82D-402A-9D88-E7C3C26A8240}" destId="{4744BC0A-5665-415B-B8E0-4812BBAAABDE}" srcOrd="7" destOrd="0" presId="urn:microsoft.com/office/officeart/2005/8/layout/vList2"/>
    <dgm:cxn modelId="{0BB44852-CE64-4796-9104-3B37FCAA1B1C}" type="presParOf" srcId="{828EB754-D82D-402A-9D88-E7C3C26A8240}" destId="{107E6219-E334-49AF-97F7-0D4518D1EE52}" srcOrd="8" destOrd="0" presId="urn:microsoft.com/office/officeart/2005/8/layout/vList2"/>
    <dgm:cxn modelId="{C81155E6-FDE9-47DD-A099-9ACF5912ACC9}" type="presParOf" srcId="{828EB754-D82D-402A-9D88-E7C3C26A8240}" destId="{470AE627-E57C-40D4-9225-F66E583192DC}" srcOrd="9" destOrd="0" presId="urn:microsoft.com/office/officeart/2005/8/layout/vList2"/>
    <dgm:cxn modelId="{2AA065C1-C6CC-4A81-B6EA-59DB1CFD74BF}" type="presParOf" srcId="{828EB754-D82D-402A-9D88-E7C3C26A8240}" destId="{C096D04C-7A83-4B6E-965F-C1D40A17FA72}" srcOrd="10" destOrd="0" presId="urn:microsoft.com/office/officeart/2005/8/layout/vList2"/>
    <dgm:cxn modelId="{609C7CBE-7056-4763-988F-302271E73938}" type="presParOf" srcId="{828EB754-D82D-402A-9D88-E7C3C26A8240}" destId="{543A21F1-1122-4DAE-9912-DDAEC282E830}" srcOrd="11" destOrd="0" presId="urn:microsoft.com/office/officeart/2005/8/layout/vList2"/>
    <dgm:cxn modelId="{CE8E70F9-085E-47D7-ACE9-BD7951AC9F80}" type="presParOf" srcId="{828EB754-D82D-402A-9D88-E7C3C26A8240}" destId="{1A0A71E3-BB25-486E-811C-A18EC294787D}" srcOrd="12" destOrd="0" presId="urn:microsoft.com/office/officeart/2005/8/layout/vList2"/>
    <dgm:cxn modelId="{9F2C5876-A305-49C8-8F5C-AF76452FF2E0}" type="presParOf" srcId="{828EB754-D82D-402A-9D88-E7C3C26A8240}" destId="{8ACD7470-F48A-40F8-AC4A-E54DF43C06F0}" srcOrd="13" destOrd="0" presId="urn:microsoft.com/office/officeart/2005/8/layout/vList2"/>
    <dgm:cxn modelId="{E5AE0A39-243C-42F2-B007-1317A09F41CB}" type="presParOf" srcId="{828EB754-D82D-402A-9D88-E7C3C26A8240}" destId="{793A9F74-D7F9-4502-A0EB-B21CB23567C1}" srcOrd="14" destOrd="0" presId="urn:microsoft.com/office/officeart/2005/8/layout/vList2"/>
    <dgm:cxn modelId="{94C5C7E2-EB35-488C-9B71-67BF62307AC7}" type="presParOf" srcId="{828EB754-D82D-402A-9D88-E7C3C26A8240}" destId="{43E9AF99-60BC-4780-BD99-667FAA07D173}" srcOrd="15" destOrd="0" presId="urn:microsoft.com/office/officeart/2005/8/layout/vList2"/>
    <dgm:cxn modelId="{0A13D2DE-7663-491E-B48D-C8725AD95431}" type="presParOf" srcId="{828EB754-D82D-402A-9D88-E7C3C26A8240}" destId="{5C0470CD-989B-4530-8464-A2B9CD5E22A7}" srcOrd="1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/>
            <a:t>Regression </a:t>
          </a:r>
          <a:r>
            <a:rPr lang="en-US" dirty="0" err="1"/>
            <a:t>linéaire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37" custLinFactNeighborY="-2289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/>
            <a:t>Lasso</a:t>
          </a:r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X="77086" custScaleY="22737" custLinFactNeighborX="-11457" custLinFactNeighborY="4887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/>
            <a:t>La validation </a:t>
          </a:r>
          <a:r>
            <a:rPr lang="en-US" dirty="0" err="1"/>
            <a:t>croisée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37" custLinFactNeighborY="-2289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 err="1"/>
            <a:t>Amélioration</a:t>
          </a:r>
          <a:r>
            <a:rPr lang="en-US" dirty="0"/>
            <a:t> avec le log</a:t>
          </a:r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37" custLinFactNeighborY="-2289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/>
            <a:t>Support Vector Regression (SVR)</a:t>
          </a:r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37" custLinFactNeighborY="-2289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/>
            <a:t>Decision tree</a:t>
          </a:r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37" custLinFactNeighborY="-2289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/>
            <a:t>Random forest</a:t>
          </a:r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37" custLinFactNeighborY="-2289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/>
            <a:t>Regression Gradient Boosting</a:t>
          </a:r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37" custLinFactNeighborY="-2289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 err="1"/>
            <a:t>Adaboost</a:t>
          </a:r>
          <a:r>
            <a:rPr lang="en-US" dirty="0"/>
            <a:t> regression </a:t>
          </a:r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37" custLinFactNeighborX="-1687" custLinFactNeighborY="-2255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/>
            <a:t>La </a:t>
          </a:r>
          <a:r>
            <a:rPr lang="en-US" dirty="0" err="1"/>
            <a:t>problématique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B935FB66-B519-47D6-8329-151AD878B78C}">
      <dgm:prSet/>
      <dgm:spPr/>
      <dgm:t>
        <a:bodyPr/>
        <a:lstStyle/>
        <a:p>
          <a:r>
            <a:rPr lang="fr-FR" dirty="0"/>
            <a:t>La mission</a:t>
          </a:r>
          <a:endParaRPr lang="en-US" dirty="0"/>
        </a:p>
      </dgm:t>
    </dgm:pt>
    <dgm:pt modelId="{EE0D8981-AB48-4866-853E-78656EBB88E1}" type="parTrans" cxnId="{F3E5AA91-52F2-472E-B433-EB256B068072}">
      <dgm:prSet/>
      <dgm:spPr/>
      <dgm:t>
        <a:bodyPr/>
        <a:lstStyle/>
        <a:p>
          <a:endParaRPr lang="en-US"/>
        </a:p>
      </dgm:t>
    </dgm:pt>
    <dgm:pt modelId="{FD00549C-80BE-423A-BF08-3A1FB6D692FA}" type="sibTrans" cxnId="{F3E5AA91-52F2-472E-B433-EB256B068072}">
      <dgm:prSet/>
      <dgm:spPr/>
      <dgm:t>
        <a:bodyPr/>
        <a:lstStyle/>
        <a:p>
          <a:endParaRPr lang="en-US"/>
        </a:p>
      </dgm:t>
    </dgm:pt>
    <dgm:pt modelId="{B366CBA0-0339-4ED5-92FB-C3AF8DE11523}">
      <dgm:prSet/>
      <dgm:spPr/>
      <dgm:t>
        <a:bodyPr/>
        <a:lstStyle/>
        <a:p>
          <a:r>
            <a:rPr lang="fr-FR" dirty="0"/>
            <a:t>Le jeu de données</a:t>
          </a:r>
          <a:endParaRPr lang="en-US" dirty="0"/>
        </a:p>
      </dgm:t>
    </dgm:pt>
    <dgm:pt modelId="{21E2DDB9-38D8-4EF3-B50D-4AC6A98FEDD4}" type="parTrans" cxnId="{BC87585E-27EF-4AC3-9516-1CDC18280539}">
      <dgm:prSet/>
      <dgm:spPr/>
      <dgm:t>
        <a:bodyPr/>
        <a:lstStyle/>
        <a:p>
          <a:endParaRPr lang="en-US"/>
        </a:p>
      </dgm:t>
    </dgm:pt>
    <dgm:pt modelId="{8FF66545-D59B-4C80-8161-ABFA6A4C3D1F}" type="sibTrans" cxnId="{BC87585E-27EF-4AC3-9516-1CDC18280539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3688472-BDD0-482D-9083-F4A9770653E6}" type="pres">
      <dgm:prSet presAssocID="{CD5C2DF3-54BD-480C-B577-400350E98DB0}" presName="spacer" presStyleCnt="0"/>
      <dgm:spPr/>
    </dgm:pt>
    <dgm:pt modelId="{71648215-09FA-4B16-833D-4D63C96FF841}" type="pres">
      <dgm:prSet presAssocID="{B935FB66-B519-47D6-8329-151AD878B78C}" presName="parentText" presStyleLbl="node1" presStyleIdx="1" presStyleCnt="3" custLinFactNeighborY="15266">
        <dgm:presLayoutVars>
          <dgm:chMax val="0"/>
          <dgm:bulletEnabled val="1"/>
        </dgm:presLayoutVars>
      </dgm:prSet>
      <dgm:spPr/>
    </dgm:pt>
    <dgm:pt modelId="{296CCFDE-DB22-4187-ADBD-644076D3B39C}" type="pres">
      <dgm:prSet presAssocID="{FD00549C-80BE-423A-BF08-3A1FB6D692FA}" presName="spacer" presStyleCnt="0"/>
      <dgm:spPr/>
    </dgm:pt>
    <dgm:pt modelId="{1FF9577B-D0DF-45C9-ADE6-BF0559912FAF}" type="pres">
      <dgm:prSet presAssocID="{B366CBA0-0339-4ED5-92FB-C3AF8DE1152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8437272A-1ADF-46D3-A334-77D2759047A6}" type="presOf" srcId="{B935FB66-B519-47D6-8329-151AD878B78C}" destId="{71648215-09FA-4B16-833D-4D63C96FF841}" srcOrd="0" destOrd="0" presId="urn:microsoft.com/office/officeart/2005/8/layout/vList2"/>
    <dgm:cxn modelId="{BC87585E-27EF-4AC3-9516-1CDC18280539}" srcId="{F012C620-C74B-4E41-A137-EDEFFF88B623}" destId="{B366CBA0-0339-4ED5-92FB-C3AF8DE11523}" srcOrd="2" destOrd="0" parTransId="{21E2DDB9-38D8-4EF3-B50D-4AC6A98FEDD4}" sibTransId="{8FF66545-D59B-4C80-8161-ABFA6A4C3D1F}"/>
    <dgm:cxn modelId="{82F86E4E-366D-4050-87DD-BD9D287D12E8}" type="presOf" srcId="{B366CBA0-0339-4ED5-92FB-C3AF8DE11523}" destId="{1FF9577B-D0DF-45C9-ADE6-BF0559912FAF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F3E5AA91-52F2-472E-B433-EB256B068072}" srcId="{F012C620-C74B-4E41-A137-EDEFFF88B623}" destId="{B935FB66-B519-47D6-8329-151AD878B78C}" srcOrd="1" destOrd="0" parTransId="{EE0D8981-AB48-4866-853E-78656EBB88E1}" sibTransId="{FD00549C-80BE-423A-BF08-3A1FB6D692FA}"/>
    <dgm:cxn modelId="{068CC0B0-20CB-42E5-A65C-F7A718DE0E48}" type="presParOf" srcId="{828EB754-D82D-402A-9D88-E7C3C26A8240}" destId="{0540E493-A62D-4D5F-8D3F-E5946A809A97}" srcOrd="0" destOrd="0" presId="urn:microsoft.com/office/officeart/2005/8/layout/vList2"/>
    <dgm:cxn modelId="{EF7945EF-9BB5-4C10-BDD0-7AD73BF636DE}" type="presParOf" srcId="{828EB754-D82D-402A-9D88-E7C3C26A8240}" destId="{23688472-BDD0-482D-9083-F4A9770653E6}" srcOrd="1" destOrd="0" presId="urn:microsoft.com/office/officeart/2005/8/layout/vList2"/>
    <dgm:cxn modelId="{6F4949D7-82B6-42C8-BEB1-E92C0C43D7B0}" type="presParOf" srcId="{828EB754-D82D-402A-9D88-E7C3C26A8240}" destId="{71648215-09FA-4B16-833D-4D63C96FF841}" srcOrd="2" destOrd="0" presId="urn:microsoft.com/office/officeart/2005/8/layout/vList2"/>
    <dgm:cxn modelId="{ADD581F6-0AE8-4C72-943F-F872EA980B6A}" type="presParOf" srcId="{828EB754-D82D-402A-9D88-E7C3C26A8240}" destId="{296CCFDE-DB22-4187-ADBD-644076D3B39C}" srcOrd="3" destOrd="0" presId="urn:microsoft.com/office/officeart/2005/8/layout/vList2"/>
    <dgm:cxn modelId="{BED9DC4E-1B29-4DA9-978D-DCF197FD6A37}" type="presParOf" srcId="{828EB754-D82D-402A-9D88-E7C3C26A8240}" destId="{1FF9577B-D0DF-45C9-ADE6-BF0559912FA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fr-FR" dirty="0"/>
            <a:t>Le choix des bâtiments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B935FB66-B519-47D6-8329-151AD878B78C}">
      <dgm:prSet/>
      <dgm:spPr/>
      <dgm:t>
        <a:bodyPr/>
        <a:lstStyle/>
        <a:p>
          <a:r>
            <a:rPr lang="fr-FR" dirty="0"/>
            <a:t>Le premier nettoyage</a:t>
          </a:r>
          <a:endParaRPr lang="en-US" dirty="0"/>
        </a:p>
      </dgm:t>
    </dgm:pt>
    <dgm:pt modelId="{EE0D8981-AB48-4866-853E-78656EBB88E1}" type="parTrans" cxnId="{F3E5AA91-52F2-472E-B433-EB256B068072}">
      <dgm:prSet/>
      <dgm:spPr/>
      <dgm:t>
        <a:bodyPr/>
        <a:lstStyle/>
        <a:p>
          <a:endParaRPr lang="en-US"/>
        </a:p>
      </dgm:t>
    </dgm:pt>
    <dgm:pt modelId="{FD00549C-80BE-423A-BF08-3A1FB6D692FA}" type="sibTrans" cxnId="{F3E5AA91-52F2-472E-B433-EB256B068072}">
      <dgm:prSet/>
      <dgm:spPr/>
      <dgm:t>
        <a:bodyPr/>
        <a:lstStyle/>
        <a:p>
          <a:endParaRPr lang="en-US"/>
        </a:p>
      </dgm:t>
    </dgm:pt>
    <dgm:pt modelId="{B366CBA0-0339-4ED5-92FB-C3AF8DE11523}">
      <dgm:prSet/>
      <dgm:spPr/>
      <dgm:t>
        <a:bodyPr/>
        <a:lstStyle/>
        <a:p>
          <a:r>
            <a:rPr lang="en-US" dirty="0"/>
            <a:t>Suppression des </a:t>
          </a:r>
          <a:r>
            <a:rPr lang="en-US" dirty="0" err="1"/>
            <a:t>doublons</a:t>
          </a:r>
          <a:endParaRPr lang="en-US" dirty="0"/>
        </a:p>
      </dgm:t>
    </dgm:pt>
    <dgm:pt modelId="{21E2DDB9-38D8-4EF3-B50D-4AC6A98FEDD4}" type="parTrans" cxnId="{BC87585E-27EF-4AC3-9516-1CDC18280539}">
      <dgm:prSet/>
      <dgm:spPr/>
      <dgm:t>
        <a:bodyPr/>
        <a:lstStyle/>
        <a:p>
          <a:endParaRPr lang="en-US"/>
        </a:p>
      </dgm:t>
    </dgm:pt>
    <dgm:pt modelId="{8FF66545-D59B-4C80-8161-ABFA6A4C3D1F}" type="sibTrans" cxnId="{BC87585E-27EF-4AC3-9516-1CDC18280539}">
      <dgm:prSet/>
      <dgm:spPr/>
      <dgm:t>
        <a:bodyPr/>
        <a:lstStyle/>
        <a:p>
          <a:endParaRPr lang="en-US"/>
        </a:p>
      </dgm:t>
    </dgm:pt>
    <dgm:pt modelId="{876DB342-E4F6-418E-9EBB-CFE8280C7D87}">
      <dgm:prSet/>
      <dgm:spPr/>
      <dgm:t>
        <a:bodyPr/>
        <a:lstStyle/>
        <a:p>
          <a:r>
            <a:rPr lang="en-US" dirty="0"/>
            <a:t>Examen de </a:t>
          </a:r>
          <a:r>
            <a:rPr lang="en-US" dirty="0" err="1"/>
            <a:t>chaque</a:t>
          </a:r>
          <a:r>
            <a:rPr lang="en-US" dirty="0"/>
            <a:t> variable</a:t>
          </a:r>
        </a:p>
      </dgm:t>
    </dgm:pt>
    <dgm:pt modelId="{9C5E2452-8EA0-4D58-B2F9-257A8C4441CD}" type="parTrans" cxnId="{C8AE4036-6B7F-4C7B-9E64-1888BBF4CBB0}">
      <dgm:prSet/>
      <dgm:spPr/>
      <dgm:t>
        <a:bodyPr/>
        <a:lstStyle/>
        <a:p>
          <a:endParaRPr lang="en-US"/>
        </a:p>
      </dgm:t>
    </dgm:pt>
    <dgm:pt modelId="{7400BD3B-A9FF-403A-9319-BF16B88CC958}" type="sibTrans" cxnId="{C8AE4036-6B7F-4C7B-9E64-1888BBF4CBB0}">
      <dgm:prSet/>
      <dgm:spPr/>
      <dgm:t>
        <a:bodyPr/>
        <a:lstStyle/>
        <a:p>
          <a:endParaRPr lang="en-US"/>
        </a:p>
      </dgm:t>
    </dgm:pt>
    <dgm:pt modelId="{E232A6FD-B419-4807-8B32-602D8816AE76}">
      <dgm:prSet/>
      <dgm:spPr/>
      <dgm:t>
        <a:bodyPr/>
        <a:lstStyle/>
        <a:p>
          <a:r>
            <a:rPr lang="fr-FR" dirty="0"/>
            <a:t>Les variables à prédire</a:t>
          </a:r>
          <a:endParaRPr lang="en-US" dirty="0"/>
        </a:p>
      </dgm:t>
    </dgm:pt>
    <dgm:pt modelId="{A8760761-D25C-413E-BBB8-065F85B76C9D}" type="parTrans" cxnId="{771F25E7-EC49-44BA-80C9-7366BC63448C}">
      <dgm:prSet/>
      <dgm:spPr/>
      <dgm:t>
        <a:bodyPr/>
        <a:lstStyle/>
        <a:p>
          <a:endParaRPr lang="en-US"/>
        </a:p>
      </dgm:t>
    </dgm:pt>
    <dgm:pt modelId="{FB72157A-E667-44C4-8744-609086BEDB47}" type="sibTrans" cxnId="{771F25E7-EC49-44BA-80C9-7366BC63448C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3688472-BDD0-482D-9083-F4A9770653E6}" type="pres">
      <dgm:prSet presAssocID="{CD5C2DF3-54BD-480C-B577-400350E98DB0}" presName="spacer" presStyleCnt="0"/>
      <dgm:spPr/>
    </dgm:pt>
    <dgm:pt modelId="{71648215-09FA-4B16-833D-4D63C96FF841}" type="pres">
      <dgm:prSet presAssocID="{B935FB66-B519-47D6-8329-151AD878B78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96CCFDE-DB22-4187-ADBD-644076D3B39C}" type="pres">
      <dgm:prSet presAssocID="{FD00549C-80BE-423A-BF08-3A1FB6D692FA}" presName="spacer" presStyleCnt="0"/>
      <dgm:spPr/>
    </dgm:pt>
    <dgm:pt modelId="{1FF9577B-D0DF-45C9-ADE6-BF0559912FAF}" type="pres">
      <dgm:prSet presAssocID="{B366CBA0-0339-4ED5-92FB-C3AF8DE1152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3EDD4D3-A019-4ECE-A225-D9C593460DC0}" type="pres">
      <dgm:prSet presAssocID="{8FF66545-D59B-4C80-8161-ABFA6A4C3D1F}" presName="spacer" presStyleCnt="0"/>
      <dgm:spPr/>
    </dgm:pt>
    <dgm:pt modelId="{F3D51861-2BFA-4A2B-99B2-D8256EB7C672}" type="pres">
      <dgm:prSet presAssocID="{876DB342-E4F6-418E-9EBB-CFE8280C7D8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744BC0A-5665-415B-B8E0-4812BBAAABDE}" type="pres">
      <dgm:prSet presAssocID="{7400BD3B-A9FF-403A-9319-BF16B88CC958}" presName="spacer" presStyleCnt="0"/>
      <dgm:spPr/>
    </dgm:pt>
    <dgm:pt modelId="{1A0A71E3-BB25-486E-811C-A18EC294787D}" type="pres">
      <dgm:prSet presAssocID="{E232A6FD-B419-4807-8B32-602D8816AE7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8437272A-1ADF-46D3-A334-77D2759047A6}" type="presOf" srcId="{B935FB66-B519-47D6-8329-151AD878B78C}" destId="{71648215-09FA-4B16-833D-4D63C96FF841}" srcOrd="0" destOrd="0" presId="urn:microsoft.com/office/officeart/2005/8/layout/vList2"/>
    <dgm:cxn modelId="{C8AE4036-6B7F-4C7B-9E64-1888BBF4CBB0}" srcId="{F012C620-C74B-4E41-A137-EDEFFF88B623}" destId="{876DB342-E4F6-418E-9EBB-CFE8280C7D87}" srcOrd="3" destOrd="0" parTransId="{9C5E2452-8EA0-4D58-B2F9-257A8C4441CD}" sibTransId="{7400BD3B-A9FF-403A-9319-BF16B88CC958}"/>
    <dgm:cxn modelId="{BC87585E-27EF-4AC3-9516-1CDC18280539}" srcId="{F012C620-C74B-4E41-A137-EDEFFF88B623}" destId="{B366CBA0-0339-4ED5-92FB-C3AF8DE11523}" srcOrd="2" destOrd="0" parTransId="{21E2DDB9-38D8-4EF3-B50D-4AC6A98FEDD4}" sibTransId="{8FF66545-D59B-4C80-8161-ABFA6A4C3D1F}"/>
    <dgm:cxn modelId="{76462141-3270-4FAA-905C-B159B0C665B0}" type="presOf" srcId="{876DB342-E4F6-418E-9EBB-CFE8280C7D87}" destId="{F3D51861-2BFA-4A2B-99B2-D8256EB7C672}" srcOrd="0" destOrd="0" presId="urn:microsoft.com/office/officeart/2005/8/layout/vList2"/>
    <dgm:cxn modelId="{82F86E4E-366D-4050-87DD-BD9D287D12E8}" type="presOf" srcId="{B366CBA0-0339-4ED5-92FB-C3AF8DE11523}" destId="{1FF9577B-D0DF-45C9-ADE6-BF0559912FAF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F3E5AA91-52F2-472E-B433-EB256B068072}" srcId="{F012C620-C74B-4E41-A137-EDEFFF88B623}" destId="{B935FB66-B519-47D6-8329-151AD878B78C}" srcOrd="1" destOrd="0" parTransId="{EE0D8981-AB48-4866-853E-78656EBB88E1}" sibTransId="{FD00549C-80BE-423A-BF08-3A1FB6D692FA}"/>
    <dgm:cxn modelId="{52694AD4-A1BA-4A17-8B09-35A4649E3ACE}" type="presOf" srcId="{E232A6FD-B419-4807-8B32-602D8816AE76}" destId="{1A0A71E3-BB25-486E-811C-A18EC294787D}" srcOrd="0" destOrd="0" presId="urn:microsoft.com/office/officeart/2005/8/layout/vList2"/>
    <dgm:cxn modelId="{771F25E7-EC49-44BA-80C9-7366BC63448C}" srcId="{F012C620-C74B-4E41-A137-EDEFFF88B623}" destId="{E232A6FD-B419-4807-8B32-602D8816AE76}" srcOrd="4" destOrd="0" parTransId="{A8760761-D25C-413E-BBB8-065F85B76C9D}" sibTransId="{FB72157A-E667-44C4-8744-609086BEDB47}"/>
    <dgm:cxn modelId="{068CC0B0-20CB-42E5-A65C-F7A718DE0E48}" type="presParOf" srcId="{828EB754-D82D-402A-9D88-E7C3C26A8240}" destId="{0540E493-A62D-4D5F-8D3F-E5946A809A97}" srcOrd="0" destOrd="0" presId="urn:microsoft.com/office/officeart/2005/8/layout/vList2"/>
    <dgm:cxn modelId="{EF7945EF-9BB5-4C10-BDD0-7AD73BF636DE}" type="presParOf" srcId="{828EB754-D82D-402A-9D88-E7C3C26A8240}" destId="{23688472-BDD0-482D-9083-F4A9770653E6}" srcOrd="1" destOrd="0" presId="urn:microsoft.com/office/officeart/2005/8/layout/vList2"/>
    <dgm:cxn modelId="{6F4949D7-82B6-42C8-BEB1-E92C0C43D7B0}" type="presParOf" srcId="{828EB754-D82D-402A-9D88-E7C3C26A8240}" destId="{71648215-09FA-4B16-833D-4D63C96FF841}" srcOrd="2" destOrd="0" presId="urn:microsoft.com/office/officeart/2005/8/layout/vList2"/>
    <dgm:cxn modelId="{ADD581F6-0AE8-4C72-943F-F872EA980B6A}" type="presParOf" srcId="{828EB754-D82D-402A-9D88-E7C3C26A8240}" destId="{296CCFDE-DB22-4187-ADBD-644076D3B39C}" srcOrd="3" destOrd="0" presId="urn:microsoft.com/office/officeart/2005/8/layout/vList2"/>
    <dgm:cxn modelId="{BED9DC4E-1B29-4DA9-978D-DCF197FD6A37}" type="presParOf" srcId="{828EB754-D82D-402A-9D88-E7C3C26A8240}" destId="{1FF9577B-D0DF-45C9-ADE6-BF0559912FAF}" srcOrd="4" destOrd="0" presId="urn:microsoft.com/office/officeart/2005/8/layout/vList2"/>
    <dgm:cxn modelId="{FE631679-8B26-4D86-9D77-DC368C28C086}" type="presParOf" srcId="{828EB754-D82D-402A-9D88-E7C3C26A8240}" destId="{83EDD4D3-A019-4ECE-A225-D9C593460DC0}" srcOrd="5" destOrd="0" presId="urn:microsoft.com/office/officeart/2005/8/layout/vList2"/>
    <dgm:cxn modelId="{E166ED22-4029-40A8-A1C6-31B6C1B87C61}" type="presParOf" srcId="{828EB754-D82D-402A-9D88-E7C3C26A8240}" destId="{F3D51861-2BFA-4A2B-99B2-D8256EB7C672}" srcOrd="6" destOrd="0" presId="urn:microsoft.com/office/officeart/2005/8/layout/vList2"/>
    <dgm:cxn modelId="{D07356F8-4E99-4752-9021-FBF711A81ACF}" type="presParOf" srcId="{828EB754-D82D-402A-9D88-E7C3C26A8240}" destId="{4744BC0A-5665-415B-B8E0-4812BBAAABDE}" srcOrd="7" destOrd="0" presId="urn:microsoft.com/office/officeart/2005/8/layout/vList2"/>
    <dgm:cxn modelId="{CE8E70F9-085E-47D7-ACE9-BD7951AC9F80}" type="presParOf" srcId="{828EB754-D82D-402A-9D88-E7C3C26A8240}" destId="{1A0A71E3-BB25-486E-811C-A18EC294787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40FE6D19-166A-4BAE-8D64-05C9C6FBC960}">
      <dgm:prSet/>
      <dgm:spPr/>
      <dgm:t>
        <a:bodyPr/>
        <a:lstStyle/>
        <a:p>
          <a:r>
            <a:rPr lang="fr-FR" dirty="0"/>
            <a:t>La répartition des types de buildings</a:t>
          </a:r>
          <a:endParaRPr lang="en-US" dirty="0"/>
        </a:p>
      </dgm:t>
    </dgm:pt>
    <dgm:pt modelId="{2B43B08D-C412-485D-8DF5-1945CA88FEE5}" type="parTrans" cxnId="{84530BA7-38E6-4068-9291-3340D1736D50}">
      <dgm:prSet/>
      <dgm:spPr/>
      <dgm:t>
        <a:bodyPr/>
        <a:lstStyle/>
        <a:p>
          <a:endParaRPr lang="fr-FR"/>
        </a:p>
      </dgm:t>
    </dgm:pt>
    <dgm:pt modelId="{88C2A4E1-A178-4971-A80A-B8440EB6D30F}" type="sibTrans" cxnId="{84530BA7-38E6-4068-9291-3340D1736D50}">
      <dgm:prSet/>
      <dgm:spPr/>
      <dgm:t>
        <a:bodyPr/>
        <a:lstStyle/>
        <a:p>
          <a:endParaRPr lang="fr-FR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48115499-12C6-49E5-90F4-C38A177CABCD}" type="pres">
      <dgm:prSet presAssocID="{40FE6D19-166A-4BAE-8D64-05C9C6FBC960}" presName="parentText" presStyleLbl="node1" presStyleIdx="0" presStyleCnt="1" custScaleY="17731" custLinFactY="-15091" custLinFactNeighborX="-1687" custLinFactNeighborY="-100000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1DA14F11-3E40-47FC-B793-05EDC403AB71}" type="presOf" srcId="{40FE6D19-166A-4BAE-8D64-05C9C6FBC960}" destId="{48115499-12C6-49E5-90F4-C38A177CABCD}" srcOrd="0" destOrd="0" presId="urn:microsoft.com/office/officeart/2005/8/layout/vList2"/>
    <dgm:cxn modelId="{84530BA7-38E6-4068-9291-3340D1736D50}" srcId="{F012C620-C74B-4E41-A137-EDEFFF88B623}" destId="{40FE6D19-166A-4BAE-8D64-05C9C6FBC960}" srcOrd="0" destOrd="0" parTransId="{2B43B08D-C412-485D-8DF5-1945CA88FEE5}" sibTransId="{88C2A4E1-A178-4971-A80A-B8440EB6D30F}"/>
    <dgm:cxn modelId="{586339B6-DAAF-4588-A296-9FD24FB95C7A}" type="presParOf" srcId="{828EB754-D82D-402A-9D88-E7C3C26A8240}" destId="{48115499-12C6-49E5-90F4-C38A177CABC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/>
            <a:t>La </a:t>
          </a:r>
          <a:r>
            <a:rPr lang="en-US" dirty="0" err="1"/>
            <a:t>matrice</a:t>
          </a:r>
          <a:r>
            <a:rPr lang="en-US" dirty="0"/>
            <a:t> de </a:t>
          </a:r>
          <a:r>
            <a:rPr lang="en-US" dirty="0" err="1"/>
            <a:t>corrélation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B935FB66-B519-47D6-8329-151AD878B78C}">
      <dgm:prSet/>
      <dgm:spPr/>
      <dgm:t>
        <a:bodyPr/>
        <a:lstStyle/>
        <a:p>
          <a:r>
            <a:rPr lang="fr-FR" dirty="0" err="1"/>
            <a:t>Feature</a:t>
          </a:r>
          <a:r>
            <a:rPr lang="fr-FR" dirty="0"/>
            <a:t> Engineering</a:t>
          </a:r>
          <a:endParaRPr lang="en-US" dirty="0"/>
        </a:p>
      </dgm:t>
    </dgm:pt>
    <dgm:pt modelId="{EE0D8981-AB48-4866-853E-78656EBB88E1}" type="parTrans" cxnId="{F3E5AA91-52F2-472E-B433-EB256B068072}">
      <dgm:prSet/>
      <dgm:spPr/>
      <dgm:t>
        <a:bodyPr/>
        <a:lstStyle/>
        <a:p>
          <a:endParaRPr lang="en-US"/>
        </a:p>
      </dgm:t>
    </dgm:pt>
    <dgm:pt modelId="{FD00549C-80BE-423A-BF08-3A1FB6D692FA}" type="sibTrans" cxnId="{F3E5AA91-52F2-472E-B433-EB256B068072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3688472-BDD0-482D-9083-F4A9770653E6}" type="pres">
      <dgm:prSet presAssocID="{CD5C2DF3-54BD-480C-B577-400350E98DB0}" presName="spacer" presStyleCnt="0"/>
      <dgm:spPr/>
    </dgm:pt>
    <dgm:pt modelId="{71648215-09FA-4B16-833D-4D63C96FF841}" type="pres">
      <dgm:prSet presAssocID="{B935FB66-B519-47D6-8329-151AD878B78C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8437272A-1ADF-46D3-A334-77D2759047A6}" type="presOf" srcId="{B935FB66-B519-47D6-8329-151AD878B78C}" destId="{71648215-09FA-4B16-833D-4D63C96FF841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F3E5AA91-52F2-472E-B433-EB256B068072}" srcId="{F012C620-C74B-4E41-A137-EDEFFF88B623}" destId="{B935FB66-B519-47D6-8329-151AD878B78C}" srcOrd="1" destOrd="0" parTransId="{EE0D8981-AB48-4866-853E-78656EBB88E1}" sibTransId="{FD00549C-80BE-423A-BF08-3A1FB6D692FA}"/>
    <dgm:cxn modelId="{068CC0B0-20CB-42E5-A65C-F7A718DE0E48}" type="presParOf" srcId="{828EB754-D82D-402A-9D88-E7C3C26A8240}" destId="{0540E493-A62D-4D5F-8D3F-E5946A809A97}" srcOrd="0" destOrd="0" presId="urn:microsoft.com/office/officeart/2005/8/layout/vList2"/>
    <dgm:cxn modelId="{EF7945EF-9BB5-4C10-BDD0-7AD73BF636DE}" type="presParOf" srcId="{828EB754-D82D-402A-9D88-E7C3C26A8240}" destId="{23688472-BDD0-482D-9083-F4A9770653E6}" srcOrd="1" destOrd="0" presId="urn:microsoft.com/office/officeart/2005/8/layout/vList2"/>
    <dgm:cxn modelId="{6F4949D7-82B6-42C8-BEB1-E92C0C43D7B0}" type="presParOf" srcId="{828EB754-D82D-402A-9D88-E7C3C26A8240}" destId="{71648215-09FA-4B16-833D-4D63C96FF84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 err="1"/>
            <a:t>Analyse</a:t>
          </a:r>
          <a:r>
            <a:rPr lang="en-US" dirty="0"/>
            <a:t> </a:t>
          </a:r>
          <a:r>
            <a:rPr lang="en-US" dirty="0" err="1"/>
            <a:t>univariée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48" custLinFactNeighborX="-2249" custLinFactNeighborY="-1501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 err="1"/>
            <a:t>Analyse</a:t>
          </a:r>
          <a:r>
            <a:rPr lang="en-US" dirty="0"/>
            <a:t> </a:t>
          </a:r>
          <a:r>
            <a:rPr lang="en-US" dirty="0" err="1"/>
            <a:t>bivariée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48" custLinFactNeighborX="-2249" custLinFactNeighborY="-1501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 err="1"/>
            <a:t>Valeurs</a:t>
          </a:r>
          <a:r>
            <a:rPr lang="en-US" dirty="0"/>
            <a:t> </a:t>
          </a:r>
          <a:r>
            <a:rPr lang="en-US" dirty="0" err="1"/>
            <a:t>manquantes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B935FB66-B519-47D6-8329-151AD878B78C}">
      <dgm:prSet/>
      <dgm:spPr/>
      <dgm:t>
        <a:bodyPr/>
        <a:lstStyle/>
        <a:p>
          <a:r>
            <a:rPr lang="en-US" dirty="0" err="1"/>
            <a:t>ENERGYSTARScore</a:t>
          </a:r>
          <a:endParaRPr lang="en-US" dirty="0"/>
        </a:p>
      </dgm:t>
    </dgm:pt>
    <dgm:pt modelId="{EE0D8981-AB48-4866-853E-78656EBB88E1}" type="parTrans" cxnId="{F3E5AA91-52F2-472E-B433-EB256B068072}">
      <dgm:prSet/>
      <dgm:spPr/>
      <dgm:t>
        <a:bodyPr/>
        <a:lstStyle/>
        <a:p>
          <a:endParaRPr lang="en-US"/>
        </a:p>
      </dgm:t>
    </dgm:pt>
    <dgm:pt modelId="{FD00549C-80BE-423A-BF08-3A1FB6D692FA}" type="sibTrans" cxnId="{F3E5AA91-52F2-472E-B433-EB256B068072}">
      <dgm:prSet/>
      <dgm:spPr/>
      <dgm:t>
        <a:bodyPr/>
        <a:lstStyle/>
        <a:p>
          <a:endParaRPr lang="en-US"/>
        </a:p>
      </dgm:t>
    </dgm:pt>
    <dgm:pt modelId="{B366CBA0-0339-4ED5-92FB-C3AF8DE11523}">
      <dgm:prSet/>
      <dgm:spPr/>
      <dgm:t>
        <a:bodyPr/>
        <a:lstStyle/>
        <a:p>
          <a:r>
            <a:rPr lang="en-US" dirty="0" err="1"/>
            <a:t>Traitement</a:t>
          </a:r>
          <a:r>
            <a:rPr lang="en-US" dirty="0"/>
            <a:t> des variables </a:t>
          </a:r>
          <a:r>
            <a:rPr lang="en-US" dirty="0" err="1"/>
            <a:t>numériques</a:t>
          </a:r>
          <a:r>
            <a:rPr lang="en-US" dirty="0"/>
            <a:t> et </a:t>
          </a:r>
          <a:r>
            <a:rPr lang="en-US" dirty="0" err="1"/>
            <a:t>catégorielles</a:t>
          </a:r>
          <a:endParaRPr lang="en-US" dirty="0"/>
        </a:p>
      </dgm:t>
    </dgm:pt>
    <dgm:pt modelId="{21E2DDB9-38D8-4EF3-B50D-4AC6A98FEDD4}" type="parTrans" cxnId="{BC87585E-27EF-4AC3-9516-1CDC18280539}">
      <dgm:prSet/>
      <dgm:spPr/>
      <dgm:t>
        <a:bodyPr/>
        <a:lstStyle/>
        <a:p>
          <a:endParaRPr lang="en-US"/>
        </a:p>
      </dgm:t>
    </dgm:pt>
    <dgm:pt modelId="{8FF66545-D59B-4C80-8161-ABFA6A4C3D1F}" type="sibTrans" cxnId="{BC87585E-27EF-4AC3-9516-1CDC18280539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3688472-BDD0-482D-9083-F4A9770653E6}" type="pres">
      <dgm:prSet presAssocID="{CD5C2DF3-54BD-480C-B577-400350E98DB0}" presName="spacer" presStyleCnt="0"/>
      <dgm:spPr/>
    </dgm:pt>
    <dgm:pt modelId="{71648215-09FA-4B16-833D-4D63C96FF841}" type="pres">
      <dgm:prSet presAssocID="{B935FB66-B519-47D6-8329-151AD878B78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96CCFDE-DB22-4187-ADBD-644076D3B39C}" type="pres">
      <dgm:prSet presAssocID="{FD00549C-80BE-423A-BF08-3A1FB6D692FA}" presName="spacer" presStyleCnt="0"/>
      <dgm:spPr/>
    </dgm:pt>
    <dgm:pt modelId="{1FF9577B-D0DF-45C9-ADE6-BF0559912FAF}" type="pres">
      <dgm:prSet presAssocID="{B366CBA0-0339-4ED5-92FB-C3AF8DE1152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8437272A-1ADF-46D3-A334-77D2759047A6}" type="presOf" srcId="{B935FB66-B519-47D6-8329-151AD878B78C}" destId="{71648215-09FA-4B16-833D-4D63C96FF841}" srcOrd="0" destOrd="0" presId="urn:microsoft.com/office/officeart/2005/8/layout/vList2"/>
    <dgm:cxn modelId="{BC87585E-27EF-4AC3-9516-1CDC18280539}" srcId="{F012C620-C74B-4E41-A137-EDEFFF88B623}" destId="{B366CBA0-0339-4ED5-92FB-C3AF8DE11523}" srcOrd="2" destOrd="0" parTransId="{21E2DDB9-38D8-4EF3-B50D-4AC6A98FEDD4}" sibTransId="{8FF66545-D59B-4C80-8161-ABFA6A4C3D1F}"/>
    <dgm:cxn modelId="{82F86E4E-366D-4050-87DD-BD9D287D12E8}" type="presOf" srcId="{B366CBA0-0339-4ED5-92FB-C3AF8DE11523}" destId="{1FF9577B-D0DF-45C9-ADE6-BF0559912FAF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F3E5AA91-52F2-472E-B433-EB256B068072}" srcId="{F012C620-C74B-4E41-A137-EDEFFF88B623}" destId="{B935FB66-B519-47D6-8329-151AD878B78C}" srcOrd="1" destOrd="0" parTransId="{EE0D8981-AB48-4866-853E-78656EBB88E1}" sibTransId="{FD00549C-80BE-423A-BF08-3A1FB6D692FA}"/>
    <dgm:cxn modelId="{068CC0B0-20CB-42E5-A65C-F7A718DE0E48}" type="presParOf" srcId="{828EB754-D82D-402A-9D88-E7C3C26A8240}" destId="{0540E493-A62D-4D5F-8D3F-E5946A809A97}" srcOrd="0" destOrd="0" presId="urn:microsoft.com/office/officeart/2005/8/layout/vList2"/>
    <dgm:cxn modelId="{EF7945EF-9BB5-4C10-BDD0-7AD73BF636DE}" type="presParOf" srcId="{828EB754-D82D-402A-9D88-E7C3C26A8240}" destId="{23688472-BDD0-482D-9083-F4A9770653E6}" srcOrd="1" destOrd="0" presId="urn:microsoft.com/office/officeart/2005/8/layout/vList2"/>
    <dgm:cxn modelId="{6F4949D7-82B6-42C8-BEB1-E92C0C43D7B0}" type="presParOf" srcId="{828EB754-D82D-402A-9D88-E7C3C26A8240}" destId="{71648215-09FA-4B16-833D-4D63C96FF841}" srcOrd="2" destOrd="0" presId="urn:microsoft.com/office/officeart/2005/8/layout/vList2"/>
    <dgm:cxn modelId="{ADD581F6-0AE8-4C72-943F-F872EA980B6A}" type="presParOf" srcId="{828EB754-D82D-402A-9D88-E7C3C26A8240}" destId="{296CCFDE-DB22-4187-ADBD-644076D3B39C}" srcOrd="3" destOrd="0" presId="urn:microsoft.com/office/officeart/2005/8/layout/vList2"/>
    <dgm:cxn modelId="{BED9DC4E-1B29-4DA9-978D-DCF197FD6A37}" type="presParOf" srcId="{828EB754-D82D-402A-9D88-E7C3C26A8240}" destId="{1FF9577B-D0DF-45C9-ADE6-BF0559912FA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012C620-C74B-4E41-A137-EDEFFF88B623}" type="doc">
      <dgm:prSet loTypeId="urn:microsoft.com/office/officeart/2005/8/layout/vList2" loCatId="list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8F61622-0AC3-4F85-94C8-12EFB83EBC66}">
      <dgm:prSet/>
      <dgm:spPr/>
      <dgm:t>
        <a:bodyPr/>
        <a:lstStyle/>
        <a:p>
          <a:r>
            <a:rPr lang="en-US" dirty="0" err="1"/>
            <a:t>Enregistrement</a:t>
          </a:r>
          <a:r>
            <a:rPr lang="en-US" dirty="0"/>
            <a:t> des </a:t>
          </a:r>
          <a:r>
            <a:rPr lang="en-US" dirty="0" err="1"/>
            <a:t>données</a:t>
          </a:r>
          <a:endParaRPr lang="en-US" dirty="0"/>
        </a:p>
      </dgm:t>
    </dgm:pt>
    <dgm:pt modelId="{74724787-5A40-4C35-BEBF-A08EA91BB15A}" type="parTrans" cxnId="{0F29A36E-AA87-4D5C-910A-C23BC1AC835A}">
      <dgm:prSet/>
      <dgm:spPr/>
      <dgm:t>
        <a:bodyPr/>
        <a:lstStyle/>
        <a:p>
          <a:endParaRPr lang="en-US"/>
        </a:p>
      </dgm:t>
    </dgm:pt>
    <dgm:pt modelId="{CD5C2DF3-54BD-480C-B577-400350E98DB0}" type="sibTrans" cxnId="{0F29A36E-AA87-4D5C-910A-C23BC1AC835A}">
      <dgm:prSet/>
      <dgm:spPr/>
      <dgm:t>
        <a:bodyPr/>
        <a:lstStyle/>
        <a:p>
          <a:endParaRPr lang="en-US"/>
        </a:p>
      </dgm:t>
    </dgm:pt>
    <dgm:pt modelId="{828EB754-D82D-402A-9D88-E7C3C26A8240}" type="pres">
      <dgm:prSet presAssocID="{F012C620-C74B-4E41-A137-EDEFFF88B623}" presName="linear" presStyleCnt="0">
        <dgm:presLayoutVars>
          <dgm:animLvl val="lvl"/>
          <dgm:resizeHandles val="exact"/>
        </dgm:presLayoutVars>
      </dgm:prSet>
      <dgm:spPr/>
    </dgm:pt>
    <dgm:pt modelId="{0540E493-A62D-4D5F-8D3F-E5946A809A97}" type="pres">
      <dgm:prSet presAssocID="{08F61622-0AC3-4F85-94C8-12EFB83EBC66}" presName="parentText" presStyleLbl="node1" presStyleIdx="0" presStyleCnt="1" custScaleY="22748" custLinFactNeighborX="-2249" custLinFactNeighborY="-15019">
        <dgm:presLayoutVars>
          <dgm:chMax val="0"/>
          <dgm:bulletEnabled val="1"/>
        </dgm:presLayoutVars>
      </dgm:prSet>
      <dgm:spPr/>
    </dgm:pt>
  </dgm:ptLst>
  <dgm:cxnLst>
    <dgm:cxn modelId="{FD299101-5FDD-4F66-8AE8-16E571F526CF}" type="presOf" srcId="{F012C620-C74B-4E41-A137-EDEFFF88B623}" destId="{828EB754-D82D-402A-9D88-E7C3C26A8240}" srcOrd="0" destOrd="0" presId="urn:microsoft.com/office/officeart/2005/8/layout/vList2"/>
    <dgm:cxn modelId="{0F29A36E-AA87-4D5C-910A-C23BC1AC835A}" srcId="{F012C620-C74B-4E41-A137-EDEFFF88B623}" destId="{08F61622-0AC3-4F85-94C8-12EFB83EBC66}" srcOrd="0" destOrd="0" parTransId="{74724787-5A40-4C35-BEBF-A08EA91BB15A}" sibTransId="{CD5C2DF3-54BD-480C-B577-400350E98DB0}"/>
    <dgm:cxn modelId="{A983D082-E7D1-4631-8EFB-4A21567046EE}" type="presOf" srcId="{08F61622-0AC3-4F85-94C8-12EFB83EBC66}" destId="{0540E493-A62D-4D5F-8D3F-E5946A809A97}" srcOrd="0" destOrd="0" presId="urn:microsoft.com/office/officeart/2005/8/layout/vList2"/>
    <dgm:cxn modelId="{068CC0B0-20CB-42E5-A65C-F7A718DE0E48}" type="presParOf" srcId="{828EB754-D82D-402A-9D88-E7C3C26A8240}" destId="{0540E493-A62D-4D5F-8D3F-E5946A809A9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37663"/>
          <a:ext cx="6254496" cy="47794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Le contexte</a:t>
          </a:r>
          <a:endParaRPr lang="en-US" sz="1800" kern="1200" dirty="0"/>
        </a:p>
      </dsp:txBody>
      <dsp:txXfrm>
        <a:off x="23331" y="60994"/>
        <a:ext cx="6207834" cy="431283"/>
      </dsp:txXfrm>
    </dsp:sp>
    <dsp:sp modelId="{71648215-09FA-4B16-833D-4D63C96FF841}">
      <dsp:nvSpPr>
        <dsp:cNvPr id="0" name=""/>
        <dsp:cNvSpPr/>
      </dsp:nvSpPr>
      <dsp:spPr>
        <a:xfrm>
          <a:off x="0" y="570328"/>
          <a:ext cx="6254496" cy="47794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Nettoyage</a:t>
          </a:r>
          <a:endParaRPr lang="en-US" sz="1800" kern="1200" dirty="0"/>
        </a:p>
      </dsp:txBody>
      <dsp:txXfrm>
        <a:off x="23331" y="593659"/>
        <a:ext cx="6207834" cy="431283"/>
      </dsp:txXfrm>
    </dsp:sp>
    <dsp:sp modelId="{1FF9577B-D0DF-45C9-ADE6-BF0559912FAF}">
      <dsp:nvSpPr>
        <dsp:cNvPr id="0" name=""/>
        <dsp:cNvSpPr/>
      </dsp:nvSpPr>
      <dsp:spPr>
        <a:xfrm>
          <a:off x="0" y="1102993"/>
          <a:ext cx="6254496" cy="47794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Analyse exploratoire</a:t>
          </a:r>
          <a:endParaRPr lang="en-US" sz="1800" kern="1200" dirty="0"/>
        </a:p>
      </dsp:txBody>
      <dsp:txXfrm>
        <a:off x="23331" y="1126324"/>
        <a:ext cx="6207834" cy="431283"/>
      </dsp:txXfrm>
    </dsp:sp>
    <dsp:sp modelId="{F3D51861-2BFA-4A2B-99B2-D8256EB7C672}">
      <dsp:nvSpPr>
        <dsp:cNvPr id="0" name=""/>
        <dsp:cNvSpPr/>
      </dsp:nvSpPr>
      <dsp:spPr>
        <a:xfrm>
          <a:off x="0" y="1635658"/>
          <a:ext cx="6254496" cy="47794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Analyses statistiques</a:t>
          </a:r>
          <a:endParaRPr lang="en-US" sz="1800" kern="1200" dirty="0"/>
        </a:p>
      </dsp:txBody>
      <dsp:txXfrm>
        <a:off x="23331" y="1658989"/>
        <a:ext cx="6207834" cy="431283"/>
      </dsp:txXfrm>
    </dsp:sp>
    <dsp:sp modelId="{107E6219-E334-49AF-97F7-0D4518D1EE52}">
      <dsp:nvSpPr>
        <dsp:cNvPr id="0" name=""/>
        <dsp:cNvSpPr/>
      </dsp:nvSpPr>
      <dsp:spPr>
        <a:xfrm>
          <a:off x="0" y="2168323"/>
          <a:ext cx="6254496" cy="47794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Exploration</a:t>
          </a:r>
          <a:endParaRPr lang="en-US" sz="1800" kern="1200" dirty="0"/>
        </a:p>
      </dsp:txBody>
      <dsp:txXfrm>
        <a:off x="23331" y="2191654"/>
        <a:ext cx="6207834" cy="431283"/>
      </dsp:txXfrm>
    </dsp:sp>
    <dsp:sp modelId="{C096D04C-7A83-4B6E-965F-C1D40A17FA72}">
      <dsp:nvSpPr>
        <dsp:cNvPr id="0" name=""/>
        <dsp:cNvSpPr/>
      </dsp:nvSpPr>
      <dsp:spPr>
        <a:xfrm>
          <a:off x="0" y="2700988"/>
          <a:ext cx="6254496" cy="47794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Enregistrement et chargement des données</a:t>
          </a:r>
          <a:endParaRPr lang="en-US" sz="1800" kern="1200" dirty="0"/>
        </a:p>
      </dsp:txBody>
      <dsp:txXfrm>
        <a:off x="23331" y="2724319"/>
        <a:ext cx="6207834" cy="431283"/>
      </dsp:txXfrm>
    </dsp:sp>
    <dsp:sp modelId="{1A0A71E3-BB25-486E-811C-A18EC294787D}">
      <dsp:nvSpPr>
        <dsp:cNvPr id="0" name=""/>
        <dsp:cNvSpPr/>
      </dsp:nvSpPr>
      <dsp:spPr>
        <a:xfrm>
          <a:off x="0" y="3233653"/>
          <a:ext cx="6254496" cy="47794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Prédictions</a:t>
          </a:r>
          <a:endParaRPr lang="en-US" sz="1800" kern="1200" dirty="0"/>
        </a:p>
      </dsp:txBody>
      <dsp:txXfrm>
        <a:off x="23331" y="3256984"/>
        <a:ext cx="6207834" cy="431283"/>
      </dsp:txXfrm>
    </dsp:sp>
    <dsp:sp modelId="{793A9F74-D7F9-4502-A0EB-B21CB23567C1}">
      <dsp:nvSpPr>
        <dsp:cNvPr id="0" name=""/>
        <dsp:cNvSpPr/>
      </dsp:nvSpPr>
      <dsp:spPr>
        <a:xfrm>
          <a:off x="0" y="3766318"/>
          <a:ext cx="6254496" cy="46971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Conclusion</a:t>
          </a:r>
        </a:p>
      </dsp:txBody>
      <dsp:txXfrm>
        <a:off x="22930" y="3789248"/>
        <a:ext cx="6208636" cy="423859"/>
      </dsp:txXfrm>
    </dsp:sp>
    <dsp:sp modelId="{5C0470CD-989B-4530-8464-A2B9CD5E22A7}">
      <dsp:nvSpPr>
        <dsp:cNvPr id="0" name=""/>
        <dsp:cNvSpPr/>
      </dsp:nvSpPr>
      <dsp:spPr>
        <a:xfrm>
          <a:off x="0" y="4290758"/>
          <a:ext cx="6254496" cy="46971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Perspectives</a:t>
          </a:r>
        </a:p>
      </dsp:txBody>
      <dsp:txXfrm>
        <a:off x="22930" y="4313688"/>
        <a:ext cx="6208636" cy="42385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6254496" cy="51714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Regression </a:t>
          </a:r>
          <a:r>
            <a:rPr lang="en-US" sz="2000" kern="1200" dirty="0" err="1"/>
            <a:t>linéaire</a:t>
          </a:r>
          <a:endParaRPr lang="en-US" sz="2000" kern="1200" dirty="0"/>
        </a:p>
      </dsp:txBody>
      <dsp:txXfrm>
        <a:off x="25245" y="25245"/>
        <a:ext cx="6204006" cy="46665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157339"/>
          <a:ext cx="4821340" cy="36604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Lasso</a:t>
          </a:r>
        </a:p>
      </dsp:txBody>
      <dsp:txXfrm>
        <a:off x="17869" y="175208"/>
        <a:ext cx="4785602" cy="33030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6254496" cy="51714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La validation </a:t>
          </a:r>
          <a:r>
            <a:rPr lang="en-US" sz="2000" kern="1200" dirty="0" err="1"/>
            <a:t>croisée</a:t>
          </a:r>
          <a:endParaRPr lang="en-US" sz="2000" kern="1200" dirty="0"/>
        </a:p>
      </dsp:txBody>
      <dsp:txXfrm>
        <a:off x="25245" y="25245"/>
        <a:ext cx="6204006" cy="46665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6254496" cy="51714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Amélioration</a:t>
          </a:r>
          <a:r>
            <a:rPr lang="en-US" sz="2000" kern="1200" dirty="0"/>
            <a:t> avec le log</a:t>
          </a:r>
        </a:p>
      </dsp:txBody>
      <dsp:txXfrm>
        <a:off x="25245" y="25245"/>
        <a:ext cx="6204006" cy="46665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6254496" cy="48841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Support Vector Regression (SVR)</a:t>
          </a:r>
        </a:p>
      </dsp:txBody>
      <dsp:txXfrm>
        <a:off x="23843" y="23843"/>
        <a:ext cx="6206810" cy="44073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6254496" cy="36604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Decision tree</a:t>
          </a:r>
        </a:p>
      </dsp:txBody>
      <dsp:txXfrm>
        <a:off x="17869" y="17869"/>
        <a:ext cx="6218758" cy="330309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6254496" cy="35460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Random forest</a:t>
          </a:r>
        </a:p>
      </dsp:txBody>
      <dsp:txXfrm>
        <a:off x="17311" y="17311"/>
        <a:ext cx="6219874" cy="31998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6254496" cy="48841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Regression Gradient Boosting</a:t>
          </a:r>
        </a:p>
      </dsp:txBody>
      <dsp:txXfrm>
        <a:off x="23843" y="23843"/>
        <a:ext cx="6206810" cy="440732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6254496" cy="51714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Adaboost</a:t>
          </a:r>
          <a:r>
            <a:rPr lang="en-US" sz="2000" kern="1200" dirty="0"/>
            <a:t> regression </a:t>
          </a:r>
        </a:p>
      </dsp:txBody>
      <dsp:txXfrm>
        <a:off x="25245" y="25245"/>
        <a:ext cx="6204006" cy="466658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11044"/>
          <a:ext cx="5756031" cy="10062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La </a:t>
          </a:r>
          <a:r>
            <a:rPr lang="en-US" sz="4000" kern="1200" dirty="0" err="1"/>
            <a:t>problématique</a:t>
          </a:r>
          <a:endParaRPr lang="en-US" sz="4000" kern="1200" dirty="0"/>
        </a:p>
      </dsp:txBody>
      <dsp:txXfrm>
        <a:off x="49119" y="60163"/>
        <a:ext cx="5657793" cy="907962"/>
      </dsp:txXfrm>
    </dsp:sp>
    <dsp:sp modelId="{71648215-09FA-4B16-833D-4D63C96FF841}">
      <dsp:nvSpPr>
        <dsp:cNvPr id="0" name=""/>
        <dsp:cNvSpPr/>
      </dsp:nvSpPr>
      <dsp:spPr>
        <a:xfrm>
          <a:off x="0" y="1150030"/>
          <a:ext cx="5756031" cy="10062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 dirty="0"/>
            <a:t>La mission</a:t>
          </a:r>
          <a:endParaRPr lang="en-US" sz="4000" kern="1200" dirty="0"/>
        </a:p>
      </dsp:txBody>
      <dsp:txXfrm>
        <a:off x="49119" y="1199149"/>
        <a:ext cx="5657793" cy="907962"/>
      </dsp:txXfrm>
    </dsp:sp>
    <dsp:sp modelId="{1FF9577B-D0DF-45C9-ADE6-BF0559912FAF}">
      <dsp:nvSpPr>
        <dsp:cNvPr id="0" name=""/>
        <dsp:cNvSpPr/>
      </dsp:nvSpPr>
      <dsp:spPr>
        <a:xfrm>
          <a:off x="0" y="2253844"/>
          <a:ext cx="5756031" cy="10062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 dirty="0"/>
            <a:t>Le jeu de données</a:t>
          </a:r>
          <a:endParaRPr lang="en-US" sz="4000" kern="1200" dirty="0"/>
        </a:p>
      </dsp:txBody>
      <dsp:txXfrm>
        <a:off x="49119" y="2302963"/>
        <a:ext cx="5657793" cy="9079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7254"/>
          <a:ext cx="6254496" cy="7043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Le choix des bâtiments</a:t>
          </a:r>
          <a:endParaRPr lang="en-US" sz="2800" kern="1200" dirty="0"/>
        </a:p>
      </dsp:txBody>
      <dsp:txXfrm>
        <a:off x="34383" y="41637"/>
        <a:ext cx="6185730" cy="635573"/>
      </dsp:txXfrm>
    </dsp:sp>
    <dsp:sp modelId="{71648215-09FA-4B16-833D-4D63C96FF841}">
      <dsp:nvSpPr>
        <dsp:cNvPr id="0" name=""/>
        <dsp:cNvSpPr/>
      </dsp:nvSpPr>
      <dsp:spPr>
        <a:xfrm>
          <a:off x="0" y="792234"/>
          <a:ext cx="6254496" cy="7043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Le premier nettoyage</a:t>
          </a:r>
          <a:endParaRPr lang="en-US" sz="2800" kern="1200" dirty="0"/>
        </a:p>
      </dsp:txBody>
      <dsp:txXfrm>
        <a:off x="34383" y="826617"/>
        <a:ext cx="6185730" cy="635573"/>
      </dsp:txXfrm>
    </dsp:sp>
    <dsp:sp modelId="{1FF9577B-D0DF-45C9-ADE6-BF0559912FAF}">
      <dsp:nvSpPr>
        <dsp:cNvPr id="0" name=""/>
        <dsp:cNvSpPr/>
      </dsp:nvSpPr>
      <dsp:spPr>
        <a:xfrm>
          <a:off x="0" y="1577214"/>
          <a:ext cx="6254496" cy="7043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Suppression des </a:t>
          </a:r>
          <a:r>
            <a:rPr lang="en-US" sz="2800" kern="1200" dirty="0" err="1"/>
            <a:t>doublons</a:t>
          </a:r>
          <a:endParaRPr lang="en-US" sz="2800" kern="1200" dirty="0"/>
        </a:p>
      </dsp:txBody>
      <dsp:txXfrm>
        <a:off x="34383" y="1611597"/>
        <a:ext cx="6185730" cy="635573"/>
      </dsp:txXfrm>
    </dsp:sp>
    <dsp:sp modelId="{F3D51861-2BFA-4A2B-99B2-D8256EB7C672}">
      <dsp:nvSpPr>
        <dsp:cNvPr id="0" name=""/>
        <dsp:cNvSpPr/>
      </dsp:nvSpPr>
      <dsp:spPr>
        <a:xfrm>
          <a:off x="0" y="2362194"/>
          <a:ext cx="6254496" cy="7043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Examen de </a:t>
          </a:r>
          <a:r>
            <a:rPr lang="en-US" sz="2800" kern="1200" dirty="0" err="1"/>
            <a:t>chaque</a:t>
          </a:r>
          <a:r>
            <a:rPr lang="en-US" sz="2800" kern="1200" dirty="0"/>
            <a:t> variable</a:t>
          </a:r>
        </a:p>
      </dsp:txBody>
      <dsp:txXfrm>
        <a:off x="34383" y="2396577"/>
        <a:ext cx="6185730" cy="635573"/>
      </dsp:txXfrm>
    </dsp:sp>
    <dsp:sp modelId="{1A0A71E3-BB25-486E-811C-A18EC294787D}">
      <dsp:nvSpPr>
        <dsp:cNvPr id="0" name=""/>
        <dsp:cNvSpPr/>
      </dsp:nvSpPr>
      <dsp:spPr>
        <a:xfrm>
          <a:off x="0" y="3147173"/>
          <a:ext cx="6254496" cy="7043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Les variables à prédire</a:t>
          </a:r>
          <a:endParaRPr lang="en-US" sz="2800" kern="1200" dirty="0"/>
        </a:p>
      </dsp:txBody>
      <dsp:txXfrm>
        <a:off x="34383" y="3181556"/>
        <a:ext cx="6185730" cy="6355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115499-12C6-49E5-90F4-C38A177CABCD}">
      <dsp:nvSpPr>
        <dsp:cNvPr id="0" name=""/>
        <dsp:cNvSpPr/>
      </dsp:nvSpPr>
      <dsp:spPr>
        <a:xfrm>
          <a:off x="0" y="0"/>
          <a:ext cx="6254496" cy="66384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La répartition des types de buildings</a:t>
          </a:r>
          <a:endParaRPr lang="en-US" sz="2600" kern="1200" dirty="0"/>
        </a:p>
      </dsp:txBody>
      <dsp:txXfrm>
        <a:off x="32406" y="32406"/>
        <a:ext cx="6189684" cy="5990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4599"/>
          <a:ext cx="6254496" cy="4024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La </a:t>
          </a:r>
          <a:r>
            <a:rPr lang="en-US" sz="1600" kern="1200" dirty="0" err="1"/>
            <a:t>matrice</a:t>
          </a:r>
          <a:r>
            <a:rPr lang="en-US" sz="1600" kern="1200" dirty="0"/>
            <a:t> de </a:t>
          </a:r>
          <a:r>
            <a:rPr lang="en-US" sz="1600" kern="1200" dirty="0" err="1"/>
            <a:t>corrélation</a:t>
          </a:r>
          <a:endParaRPr lang="en-US" sz="1600" kern="1200" dirty="0"/>
        </a:p>
      </dsp:txBody>
      <dsp:txXfrm>
        <a:off x="19647" y="24246"/>
        <a:ext cx="6215202" cy="363186"/>
      </dsp:txXfrm>
    </dsp:sp>
    <dsp:sp modelId="{71648215-09FA-4B16-833D-4D63C96FF841}">
      <dsp:nvSpPr>
        <dsp:cNvPr id="0" name=""/>
        <dsp:cNvSpPr/>
      </dsp:nvSpPr>
      <dsp:spPr>
        <a:xfrm>
          <a:off x="0" y="453159"/>
          <a:ext cx="6254496" cy="4024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 err="1"/>
            <a:t>Feature</a:t>
          </a:r>
          <a:r>
            <a:rPr lang="fr-FR" sz="1600" kern="1200" dirty="0"/>
            <a:t> Engineering</a:t>
          </a:r>
          <a:endParaRPr lang="en-US" sz="1600" kern="1200" dirty="0"/>
        </a:p>
      </dsp:txBody>
      <dsp:txXfrm>
        <a:off x="19647" y="472806"/>
        <a:ext cx="6215202" cy="36318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3276600" cy="45032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Analyse</a:t>
          </a:r>
          <a:r>
            <a:rPr lang="en-US" sz="1800" kern="1200" dirty="0"/>
            <a:t> </a:t>
          </a:r>
          <a:r>
            <a:rPr lang="en-US" sz="1800" kern="1200" dirty="0" err="1"/>
            <a:t>univariée</a:t>
          </a:r>
          <a:endParaRPr lang="en-US" sz="1800" kern="1200" dirty="0"/>
        </a:p>
      </dsp:txBody>
      <dsp:txXfrm>
        <a:off x="21983" y="21983"/>
        <a:ext cx="3232634" cy="40636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0"/>
          <a:ext cx="3276600" cy="50781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Analyse</a:t>
          </a:r>
          <a:r>
            <a:rPr lang="en-US" sz="2000" kern="1200" dirty="0"/>
            <a:t> </a:t>
          </a:r>
          <a:r>
            <a:rPr lang="en-US" sz="2000" kern="1200" dirty="0" err="1"/>
            <a:t>bivariée</a:t>
          </a:r>
          <a:endParaRPr lang="en-US" sz="2000" kern="1200" dirty="0"/>
        </a:p>
      </dsp:txBody>
      <dsp:txXfrm>
        <a:off x="24790" y="24790"/>
        <a:ext cx="3227020" cy="45823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33524"/>
          <a:ext cx="6254496" cy="1208226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Valeurs</a:t>
          </a:r>
          <a:r>
            <a:rPr lang="en-US" sz="2900" kern="1200" dirty="0"/>
            <a:t> </a:t>
          </a:r>
          <a:r>
            <a:rPr lang="en-US" sz="2900" kern="1200" dirty="0" err="1"/>
            <a:t>manquantes</a:t>
          </a:r>
          <a:endParaRPr lang="en-US" sz="2900" kern="1200" dirty="0"/>
        </a:p>
      </dsp:txBody>
      <dsp:txXfrm>
        <a:off x="58981" y="92505"/>
        <a:ext cx="6136534" cy="1090264"/>
      </dsp:txXfrm>
    </dsp:sp>
    <dsp:sp modelId="{71648215-09FA-4B16-833D-4D63C96FF841}">
      <dsp:nvSpPr>
        <dsp:cNvPr id="0" name=""/>
        <dsp:cNvSpPr/>
      </dsp:nvSpPr>
      <dsp:spPr>
        <a:xfrm>
          <a:off x="0" y="1325270"/>
          <a:ext cx="6254496" cy="1208226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ENERGYSTARScore</a:t>
          </a:r>
          <a:endParaRPr lang="en-US" sz="2900" kern="1200" dirty="0"/>
        </a:p>
      </dsp:txBody>
      <dsp:txXfrm>
        <a:off x="58981" y="1384251"/>
        <a:ext cx="6136534" cy="1090264"/>
      </dsp:txXfrm>
    </dsp:sp>
    <dsp:sp modelId="{1FF9577B-D0DF-45C9-ADE6-BF0559912FAF}">
      <dsp:nvSpPr>
        <dsp:cNvPr id="0" name=""/>
        <dsp:cNvSpPr/>
      </dsp:nvSpPr>
      <dsp:spPr>
        <a:xfrm>
          <a:off x="0" y="2617017"/>
          <a:ext cx="6254496" cy="1208226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Traitement</a:t>
          </a:r>
          <a:r>
            <a:rPr lang="en-US" sz="2900" kern="1200" dirty="0"/>
            <a:t> des variables </a:t>
          </a:r>
          <a:r>
            <a:rPr lang="en-US" sz="2900" kern="1200" dirty="0" err="1"/>
            <a:t>numériques</a:t>
          </a:r>
          <a:r>
            <a:rPr lang="en-US" sz="2900" kern="1200" dirty="0"/>
            <a:t> et </a:t>
          </a:r>
          <a:r>
            <a:rPr lang="en-US" sz="2900" kern="1200" dirty="0" err="1"/>
            <a:t>catégorielles</a:t>
          </a:r>
          <a:endParaRPr lang="en-US" sz="2900" kern="1200" dirty="0"/>
        </a:p>
      </dsp:txBody>
      <dsp:txXfrm>
        <a:off x="58981" y="2675998"/>
        <a:ext cx="6136534" cy="109026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40E493-A62D-4D5F-8D3F-E5946A809A97}">
      <dsp:nvSpPr>
        <dsp:cNvPr id="0" name=""/>
        <dsp:cNvSpPr/>
      </dsp:nvSpPr>
      <dsp:spPr>
        <a:xfrm>
          <a:off x="0" y="23954"/>
          <a:ext cx="3276600" cy="29702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Enregistrement</a:t>
          </a:r>
          <a:r>
            <a:rPr lang="en-US" sz="1100" kern="1200" dirty="0"/>
            <a:t> des </a:t>
          </a:r>
          <a:r>
            <a:rPr lang="en-US" sz="1100" kern="1200" dirty="0" err="1"/>
            <a:t>données</a:t>
          </a:r>
          <a:endParaRPr lang="en-US" sz="1100" kern="1200" dirty="0"/>
        </a:p>
      </dsp:txBody>
      <dsp:txXfrm>
        <a:off x="14500" y="38454"/>
        <a:ext cx="3247600" cy="2680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27E04763-3576-4D99-AF8D-375E04BFFF9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4710DE7-1E65-458C-8CBB-7BCDA21D54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C65805A-DD9D-4000-BAF0-4B490C3E5A27}" type="datetime1">
              <a:rPr lang="fr-FR" smtClean="0"/>
              <a:t>26/04/2023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D395122-512F-4D54-95C9-959EC351CF6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B72526D-3CA0-4248-B080-FE5C1C14F2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E4CD5A2-CF7B-4AD1-9BB3-B77B1082CD6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00643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jpg>
</file>

<file path=ppt/media/image30.wmf>
</file>

<file path=ppt/media/image31.wmf>
</file>

<file path=ppt/media/image32.wmf>
</file>

<file path=ppt/media/image33.wmf>
</file>

<file path=ppt/media/image4.png>
</file>

<file path=ppt/media/image5.jp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CF03C-4B86-4E47-AFA7-B08A6E1280B5}" type="datetime1">
              <a:rPr lang="fr-FR" smtClean="0"/>
              <a:pPr/>
              <a:t>26/04/2023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5670D20-D565-4E29-885F-AA8727E1FD6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02796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5670D20-D565-4E29-885F-AA8727E1FD6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3746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B7BE899D-513D-4C27-A9E2-321F039EB202}"/>
              </a:ext>
            </a:extLst>
          </p:cNvPr>
          <p:cNvSpPr/>
          <p:nvPr userDrawn="1"/>
        </p:nvSpPr>
        <p:spPr>
          <a:xfrm>
            <a:off x="5877017" y="2093972"/>
            <a:ext cx="3501178" cy="2417203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BBACAB-EB78-4543-B989-D3BC755291AD}"/>
              </a:ext>
            </a:extLst>
          </p:cNvPr>
          <p:cNvSpPr/>
          <p:nvPr/>
        </p:nvSpPr>
        <p:spPr>
          <a:xfrm>
            <a:off x="0" y="4654111"/>
            <a:ext cx="1950489" cy="307445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4DAAF3A-1D51-4FA8-A8FF-C59E01A9E9CE}"/>
              </a:ext>
            </a:extLst>
          </p:cNvPr>
          <p:cNvSpPr/>
          <p:nvPr/>
        </p:nvSpPr>
        <p:spPr>
          <a:xfrm>
            <a:off x="2050349" y="4654111"/>
            <a:ext cx="1950489" cy="30744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69ACF6D-C44D-4DE2-8C24-CB45CB913D7A}"/>
              </a:ext>
            </a:extLst>
          </p:cNvPr>
          <p:cNvSpPr/>
          <p:nvPr/>
        </p:nvSpPr>
        <p:spPr>
          <a:xfrm>
            <a:off x="4100699" y="4654111"/>
            <a:ext cx="1950489" cy="3074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194C33C-7989-4578-954F-66BCDA00DCF5}"/>
              </a:ext>
            </a:extLst>
          </p:cNvPr>
          <p:cNvSpPr/>
          <p:nvPr/>
        </p:nvSpPr>
        <p:spPr>
          <a:xfrm>
            <a:off x="6151049" y="4654111"/>
            <a:ext cx="1950489" cy="3074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CDE613-4601-4ABE-8A7A-DF0B9692B272}"/>
              </a:ext>
            </a:extLst>
          </p:cNvPr>
          <p:cNvSpPr/>
          <p:nvPr/>
        </p:nvSpPr>
        <p:spPr>
          <a:xfrm>
            <a:off x="8201398" y="4654111"/>
            <a:ext cx="1950489" cy="30744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757780B-C597-445C-9354-A2D40C5D8E5D}"/>
              </a:ext>
            </a:extLst>
          </p:cNvPr>
          <p:cNvSpPr/>
          <p:nvPr/>
        </p:nvSpPr>
        <p:spPr>
          <a:xfrm>
            <a:off x="10251747" y="4654111"/>
            <a:ext cx="1940253" cy="30744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4" name="Espace réservé d’image 2">
            <a:extLst>
              <a:ext uri="{FF2B5EF4-FFF2-40B4-BE49-F238E27FC236}">
                <a16:creationId xmlns:a16="http://schemas.microsoft.com/office/drawing/2014/main" id="{48839356-8057-4293-B251-18B65F13287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062064" cy="1951038"/>
          </a:xfrm>
          <a:solidFill>
            <a:srgbClr val="090F27"/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9" name="Espace réservé du texte 55">
            <a:extLst>
              <a:ext uri="{FF2B5EF4-FFF2-40B4-BE49-F238E27FC236}">
                <a16:creationId xmlns:a16="http://schemas.microsoft.com/office/drawing/2014/main" id="{F3A3AD31-E1AD-4D4A-8F68-202D4D9130D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55561" y="3487059"/>
            <a:ext cx="2943225" cy="460375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Ajouter un sous-titre</a:t>
            </a:r>
          </a:p>
        </p:txBody>
      </p: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CB08F9B2-31F1-4600-BE91-6AE360A6293E}"/>
              </a:ext>
            </a:extLst>
          </p:cNvPr>
          <p:cNvCxnSpPr>
            <a:cxnSpLocks/>
          </p:cNvCxnSpPr>
          <p:nvPr userDrawn="1"/>
        </p:nvCxnSpPr>
        <p:spPr>
          <a:xfrm>
            <a:off x="6622232" y="3388081"/>
            <a:ext cx="198859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space réservé d’image 2">
            <a:extLst>
              <a:ext uri="{FF2B5EF4-FFF2-40B4-BE49-F238E27FC236}">
                <a16:creationId xmlns:a16="http://schemas.microsoft.com/office/drawing/2014/main" id="{02D1A463-E730-42D7-A341-D06435D5FFC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226562" y="0"/>
            <a:ext cx="6162601" cy="1951038"/>
          </a:xfrm>
          <a:solidFill>
            <a:schemeClr val="accent1">
              <a:lumMod val="75000"/>
            </a:schemeClr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3" name="Espace réservé d’image 2">
            <a:extLst>
              <a:ext uri="{FF2B5EF4-FFF2-40B4-BE49-F238E27FC236}">
                <a16:creationId xmlns:a16="http://schemas.microsoft.com/office/drawing/2014/main" id="{371D4915-FBB1-4385-AABD-83E1B51CC05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553661" y="0"/>
            <a:ext cx="3638339" cy="1951038"/>
          </a:xfrm>
          <a:solidFill>
            <a:schemeClr val="accent3">
              <a:lumMod val="75000"/>
            </a:schemeClr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4" name="Espace réservé d’image 2">
            <a:extLst>
              <a:ext uri="{FF2B5EF4-FFF2-40B4-BE49-F238E27FC236}">
                <a16:creationId xmlns:a16="http://schemas.microsoft.com/office/drawing/2014/main" id="{5EE37953-8DD9-4C78-8318-39364E5F3692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0" y="2093972"/>
            <a:ext cx="5696874" cy="2417205"/>
          </a:xfrm>
          <a:solidFill>
            <a:schemeClr val="accent3">
              <a:lumMod val="20000"/>
              <a:lumOff val="80000"/>
            </a:schemeClr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chemeClr val="accent3">
                    <a:lumMod val="40000"/>
                    <a:lumOff val="6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5" name="Espace réservé d’image 2">
            <a:extLst>
              <a:ext uri="{FF2B5EF4-FFF2-40B4-BE49-F238E27FC236}">
                <a16:creationId xmlns:a16="http://schemas.microsoft.com/office/drawing/2014/main" id="{C24128A4-9C3B-4876-A9DF-1ABF664C7FBD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558338" y="2093972"/>
            <a:ext cx="2633661" cy="1121394"/>
          </a:xfrm>
          <a:solidFill>
            <a:schemeClr val="accent3">
              <a:lumMod val="20000"/>
              <a:lumOff val="80000"/>
            </a:schemeClr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chemeClr val="accent3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6" name="Espace réservé d’image 2">
            <a:extLst>
              <a:ext uri="{FF2B5EF4-FFF2-40B4-BE49-F238E27FC236}">
                <a16:creationId xmlns:a16="http://schemas.microsoft.com/office/drawing/2014/main" id="{09FFE4A0-9394-4910-8306-628B384842F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9558338" y="3389781"/>
            <a:ext cx="2633662" cy="1121394"/>
          </a:xfrm>
          <a:solidFill>
            <a:schemeClr val="accent3">
              <a:lumMod val="60000"/>
              <a:lumOff val="40000"/>
            </a:schemeClr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34" name="Espace réservé d’image 2">
            <a:extLst>
              <a:ext uri="{FF2B5EF4-FFF2-40B4-BE49-F238E27FC236}">
                <a16:creationId xmlns:a16="http://schemas.microsoft.com/office/drawing/2014/main" id="{67206AA2-E6CF-46C6-81A2-58201390D115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0127194" y="5138631"/>
            <a:ext cx="2064806" cy="1719664"/>
          </a:xfrm>
          <a:solidFill>
            <a:schemeClr val="accent3"/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rgbClr val="02A0DA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2" name="Espace réservé d’image 2">
            <a:extLst>
              <a:ext uri="{FF2B5EF4-FFF2-40B4-BE49-F238E27FC236}">
                <a16:creationId xmlns:a16="http://schemas.microsoft.com/office/drawing/2014/main" id="{E33F414F-5877-4BA0-BFC3-4B88EE49C4BF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3799794" y="5138631"/>
            <a:ext cx="6162601" cy="171966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rgbClr val="02A1BB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53" name="Espace réservé d’image 2">
            <a:extLst>
              <a:ext uri="{FF2B5EF4-FFF2-40B4-BE49-F238E27FC236}">
                <a16:creationId xmlns:a16="http://schemas.microsoft.com/office/drawing/2014/main" id="{E746FBDA-76F3-4096-BF03-20AEA4705623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0" y="5138631"/>
            <a:ext cx="3634995" cy="1719664"/>
          </a:xfrm>
          <a:solidFill>
            <a:schemeClr val="accent3">
              <a:lumMod val="60000"/>
              <a:lumOff val="40000"/>
            </a:schemeClr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rgbClr val="53D0FD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0D79D1E-2F4F-49D0-A4EF-531E626D5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656" y="2824340"/>
            <a:ext cx="3221899" cy="464764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lang="en-US" sz="3200" b="1" cap="all" spc="300" baseline="0">
                <a:solidFill>
                  <a:schemeClr val="accent6">
                    <a:lumMod val="20000"/>
                    <a:lumOff val="8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algn="ctr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Ajouter un titre</a:t>
            </a:r>
          </a:p>
        </p:txBody>
      </p:sp>
    </p:spTree>
    <p:extLst>
      <p:ext uri="{BB962C8B-B14F-4D97-AF65-F5344CB8AC3E}">
        <p14:creationId xmlns:p14="http://schemas.microsoft.com/office/powerpoint/2010/main" val="1807288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FBB5C9-59A7-4770-B2AA-641F3C63B4C9}" type="datetime1">
              <a:rPr lang="fr-FR" noProof="0" smtClean="0"/>
              <a:t>26/04/2023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17436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42B290-B17B-4A98-988F-FF8DAA1DF4A7}" type="datetime1">
              <a:rPr lang="fr-FR" noProof="0" smtClean="0"/>
              <a:t>26/04/2023</a:t>
            </a:fld>
            <a:endParaRPr lang="fr-FR" noProof="0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959799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Espace réservé d’image 78">
            <a:extLst>
              <a:ext uri="{FF2B5EF4-FFF2-40B4-BE49-F238E27FC236}">
                <a16:creationId xmlns:a16="http://schemas.microsoft.com/office/drawing/2014/main" id="{6EA06CEA-B916-472E-8039-9B737A8A178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9525" y="-1"/>
            <a:ext cx="3984625" cy="2196726"/>
          </a:xfrm>
          <a:custGeom>
            <a:avLst/>
            <a:gdLst>
              <a:gd name="connsiteX0" fmla="*/ 0 w 3984625"/>
              <a:gd name="connsiteY0" fmla="*/ 0 h 2196726"/>
              <a:gd name="connsiteX1" fmla="*/ 3984625 w 3984625"/>
              <a:gd name="connsiteY1" fmla="*/ 0 h 2196726"/>
              <a:gd name="connsiteX2" fmla="*/ 3984625 w 3984625"/>
              <a:gd name="connsiteY2" fmla="*/ 2196726 h 2196726"/>
              <a:gd name="connsiteX3" fmla="*/ 3031457 w 3984625"/>
              <a:gd name="connsiteY3" fmla="*/ 2196726 h 2196726"/>
              <a:gd name="connsiteX4" fmla="*/ 3023754 w 3984625"/>
              <a:gd name="connsiteY4" fmla="*/ 2120311 h 2196726"/>
              <a:gd name="connsiteX5" fmla="*/ 2584801 w 3984625"/>
              <a:gd name="connsiteY5" fmla="*/ 1762554 h 2196726"/>
              <a:gd name="connsiteX6" fmla="*/ 2145848 w 3984625"/>
              <a:gd name="connsiteY6" fmla="*/ 2120311 h 2196726"/>
              <a:gd name="connsiteX7" fmla="*/ 2138145 w 3984625"/>
              <a:gd name="connsiteY7" fmla="*/ 2196726 h 2196726"/>
              <a:gd name="connsiteX8" fmla="*/ 1859223 w 3984625"/>
              <a:gd name="connsiteY8" fmla="*/ 2196726 h 2196726"/>
              <a:gd name="connsiteX9" fmla="*/ 1851520 w 3984625"/>
              <a:gd name="connsiteY9" fmla="*/ 2120311 h 2196726"/>
              <a:gd name="connsiteX10" fmla="*/ 1412567 w 3984625"/>
              <a:gd name="connsiteY10" fmla="*/ 1762554 h 2196726"/>
              <a:gd name="connsiteX11" fmla="*/ 973614 w 3984625"/>
              <a:gd name="connsiteY11" fmla="*/ 2120311 h 2196726"/>
              <a:gd name="connsiteX12" fmla="*/ 965911 w 3984625"/>
              <a:gd name="connsiteY12" fmla="*/ 2196726 h 2196726"/>
              <a:gd name="connsiteX13" fmla="*/ 0 w 3984625"/>
              <a:gd name="connsiteY13" fmla="*/ 2196726 h 2196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84625" h="2196726">
                <a:moveTo>
                  <a:pt x="0" y="0"/>
                </a:moveTo>
                <a:lnTo>
                  <a:pt x="3984625" y="0"/>
                </a:lnTo>
                <a:lnTo>
                  <a:pt x="3984625" y="2196726"/>
                </a:lnTo>
                <a:lnTo>
                  <a:pt x="3031457" y="2196726"/>
                </a:lnTo>
                <a:lnTo>
                  <a:pt x="3023754" y="2120311"/>
                </a:lnTo>
                <a:cubicBezTo>
                  <a:pt x="2981975" y="1916140"/>
                  <a:pt x="2801323" y="1762554"/>
                  <a:pt x="2584801" y="1762554"/>
                </a:cubicBezTo>
                <a:cubicBezTo>
                  <a:pt x="2368279" y="1762554"/>
                  <a:pt x="2187628" y="1916140"/>
                  <a:pt x="2145848" y="2120311"/>
                </a:cubicBezTo>
                <a:lnTo>
                  <a:pt x="2138145" y="2196726"/>
                </a:lnTo>
                <a:lnTo>
                  <a:pt x="1859223" y="2196726"/>
                </a:lnTo>
                <a:lnTo>
                  <a:pt x="1851520" y="2120311"/>
                </a:lnTo>
                <a:cubicBezTo>
                  <a:pt x="1809741" y="1916140"/>
                  <a:pt x="1629089" y="1762554"/>
                  <a:pt x="1412567" y="1762554"/>
                </a:cubicBezTo>
                <a:cubicBezTo>
                  <a:pt x="1196045" y="1762554"/>
                  <a:pt x="1015394" y="1916140"/>
                  <a:pt x="973614" y="2120311"/>
                </a:cubicBezTo>
                <a:lnTo>
                  <a:pt x="965911" y="2196726"/>
                </a:lnTo>
                <a:lnTo>
                  <a:pt x="0" y="2196726"/>
                </a:lnTo>
                <a:close/>
              </a:path>
            </a:pathLst>
          </a:custGeom>
          <a:solidFill>
            <a:schemeClr val="tx2"/>
          </a:solidFill>
          <a:ln>
            <a:solidFill>
              <a:schemeClr val="bg1"/>
            </a:solidFill>
          </a:ln>
        </p:spPr>
        <p:txBody>
          <a:bodyPr wrap="square" rtlCol="0">
            <a:noAutofit/>
          </a:bodyPr>
          <a:lstStyle>
            <a:lvl1pPr algn="ctr">
              <a:buFontTx/>
              <a:buNone/>
              <a:defRPr sz="160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82" name="Espace réservé d’image 81">
            <a:extLst>
              <a:ext uri="{FF2B5EF4-FFF2-40B4-BE49-F238E27FC236}">
                <a16:creationId xmlns:a16="http://schemas.microsoft.com/office/drawing/2014/main" id="{CD427CC7-DB40-435D-BDC7-38FF6A4937D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216144" y="-1"/>
            <a:ext cx="3975856" cy="2196184"/>
          </a:xfrm>
          <a:custGeom>
            <a:avLst/>
            <a:gdLst>
              <a:gd name="connsiteX0" fmla="*/ 0 w 3975856"/>
              <a:gd name="connsiteY0" fmla="*/ 0 h 2196184"/>
              <a:gd name="connsiteX1" fmla="*/ 3975856 w 3975856"/>
              <a:gd name="connsiteY1" fmla="*/ 0 h 2196184"/>
              <a:gd name="connsiteX2" fmla="*/ 3975856 w 3975856"/>
              <a:gd name="connsiteY2" fmla="*/ 2196184 h 2196184"/>
              <a:gd name="connsiteX3" fmla="*/ 3002154 w 3975856"/>
              <a:gd name="connsiteY3" fmla="*/ 2196184 h 2196184"/>
              <a:gd name="connsiteX4" fmla="*/ 2994622 w 3975856"/>
              <a:gd name="connsiteY4" fmla="*/ 2121465 h 2196184"/>
              <a:gd name="connsiteX5" fmla="*/ 2555669 w 3975856"/>
              <a:gd name="connsiteY5" fmla="*/ 1763708 h 2196184"/>
              <a:gd name="connsiteX6" fmla="*/ 2116716 w 3975856"/>
              <a:gd name="connsiteY6" fmla="*/ 2121465 h 2196184"/>
              <a:gd name="connsiteX7" fmla="*/ 2109184 w 3975856"/>
              <a:gd name="connsiteY7" fmla="*/ 2196184 h 2196184"/>
              <a:gd name="connsiteX8" fmla="*/ 1836772 w 3975856"/>
              <a:gd name="connsiteY8" fmla="*/ 2196184 h 2196184"/>
              <a:gd name="connsiteX9" fmla="*/ 1830008 w 3975856"/>
              <a:gd name="connsiteY9" fmla="*/ 2129085 h 2196184"/>
              <a:gd name="connsiteX10" fmla="*/ 1391055 w 3975856"/>
              <a:gd name="connsiteY10" fmla="*/ 1771328 h 2196184"/>
              <a:gd name="connsiteX11" fmla="*/ 952102 w 3975856"/>
              <a:gd name="connsiteY11" fmla="*/ 2129085 h 2196184"/>
              <a:gd name="connsiteX12" fmla="*/ 945338 w 3975856"/>
              <a:gd name="connsiteY12" fmla="*/ 2196184 h 2196184"/>
              <a:gd name="connsiteX13" fmla="*/ 0 w 3975856"/>
              <a:gd name="connsiteY13" fmla="*/ 2196184 h 219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75856" h="2196184">
                <a:moveTo>
                  <a:pt x="0" y="0"/>
                </a:moveTo>
                <a:lnTo>
                  <a:pt x="3975856" y="0"/>
                </a:lnTo>
                <a:lnTo>
                  <a:pt x="3975856" y="2196184"/>
                </a:lnTo>
                <a:lnTo>
                  <a:pt x="3002154" y="2196184"/>
                </a:lnTo>
                <a:lnTo>
                  <a:pt x="2994622" y="2121465"/>
                </a:lnTo>
                <a:cubicBezTo>
                  <a:pt x="2952842" y="1917294"/>
                  <a:pt x="2772191" y="1763708"/>
                  <a:pt x="2555669" y="1763708"/>
                </a:cubicBezTo>
                <a:cubicBezTo>
                  <a:pt x="2339147" y="1763708"/>
                  <a:pt x="2158496" y="1917294"/>
                  <a:pt x="2116716" y="2121465"/>
                </a:cubicBezTo>
                <a:lnTo>
                  <a:pt x="2109184" y="2196184"/>
                </a:lnTo>
                <a:lnTo>
                  <a:pt x="1836772" y="2196184"/>
                </a:lnTo>
                <a:lnTo>
                  <a:pt x="1830008" y="2129085"/>
                </a:lnTo>
                <a:cubicBezTo>
                  <a:pt x="1788228" y="1924914"/>
                  <a:pt x="1607577" y="1771328"/>
                  <a:pt x="1391055" y="1771328"/>
                </a:cubicBezTo>
                <a:cubicBezTo>
                  <a:pt x="1174533" y="1771328"/>
                  <a:pt x="993882" y="1924914"/>
                  <a:pt x="952102" y="2129085"/>
                </a:cubicBezTo>
                <a:lnTo>
                  <a:pt x="945338" y="2196184"/>
                </a:lnTo>
                <a:lnTo>
                  <a:pt x="0" y="2196184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rtlCol="0">
            <a:noAutofit/>
          </a:bodyPr>
          <a:lstStyle>
            <a:lvl1pPr algn="ctr">
              <a:buFontTx/>
              <a:buNone/>
              <a:defRPr sz="1600">
                <a:solidFill>
                  <a:schemeClr val="accent3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85" name="Espace réservé d’image 84">
            <a:extLst>
              <a:ext uri="{FF2B5EF4-FFF2-40B4-BE49-F238E27FC236}">
                <a16:creationId xmlns:a16="http://schemas.microsoft.com/office/drawing/2014/main" id="{F82416D7-8D0C-455C-8222-0B805DFF915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097073" y="2333625"/>
            <a:ext cx="3991240" cy="2168643"/>
          </a:xfrm>
          <a:custGeom>
            <a:avLst/>
            <a:gdLst>
              <a:gd name="connsiteX0" fmla="*/ 0 w 3991240"/>
              <a:gd name="connsiteY0" fmla="*/ 0 h 2168643"/>
              <a:gd name="connsiteX1" fmla="*/ 3991240 w 3991240"/>
              <a:gd name="connsiteY1" fmla="*/ 0 h 2168643"/>
              <a:gd name="connsiteX2" fmla="*/ 3991240 w 3991240"/>
              <a:gd name="connsiteY2" fmla="*/ 2168643 h 2168643"/>
              <a:gd name="connsiteX3" fmla="*/ 3021253 w 3991240"/>
              <a:gd name="connsiteY3" fmla="*/ 2168643 h 2168643"/>
              <a:gd name="connsiteX4" fmla="*/ 3020906 w 3991240"/>
              <a:gd name="connsiteY4" fmla="*/ 2165202 h 2168643"/>
              <a:gd name="connsiteX5" fmla="*/ 2581953 w 3991240"/>
              <a:gd name="connsiteY5" fmla="*/ 1807445 h 2168643"/>
              <a:gd name="connsiteX6" fmla="*/ 2143000 w 3991240"/>
              <a:gd name="connsiteY6" fmla="*/ 2165202 h 2168643"/>
              <a:gd name="connsiteX7" fmla="*/ 2142653 w 3991240"/>
              <a:gd name="connsiteY7" fmla="*/ 2168643 h 2168643"/>
              <a:gd name="connsiteX8" fmla="*/ 1859179 w 3991240"/>
              <a:gd name="connsiteY8" fmla="*/ 2168643 h 2168643"/>
              <a:gd name="connsiteX9" fmla="*/ 1858832 w 3991240"/>
              <a:gd name="connsiteY9" fmla="*/ 2165202 h 2168643"/>
              <a:gd name="connsiteX10" fmla="*/ 1419879 w 3991240"/>
              <a:gd name="connsiteY10" fmla="*/ 1807445 h 2168643"/>
              <a:gd name="connsiteX11" fmla="*/ 980926 w 3991240"/>
              <a:gd name="connsiteY11" fmla="*/ 2165202 h 2168643"/>
              <a:gd name="connsiteX12" fmla="*/ 980579 w 3991240"/>
              <a:gd name="connsiteY12" fmla="*/ 2168643 h 2168643"/>
              <a:gd name="connsiteX13" fmla="*/ 0 w 3991240"/>
              <a:gd name="connsiteY13" fmla="*/ 2168643 h 2168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91240" h="2168643">
                <a:moveTo>
                  <a:pt x="0" y="0"/>
                </a:moveTo>
                <a:lnTo>
                  <a:pt x="3991240" y="0"/>
                </a:lnTo>
                <a:lnTo>
                  <a:pt x="3991240" y="2168643"/>
                </a:lnTo>
                <a:lnTo>
                  <a:pt x="3021253" y="2168643"/>
                </a:lnTo>
                <a:lnTo>
                  <a:pt x="3020906" y="2165202"/>
                </a:lnTo>
                <a:cubicBezTo>
                  <a:pt x="2979127" y="1961031"/>
                  <a:pt x="2798475" y="1807445"/>
                  <a:pt x="2581953" y="1807445"/>
                </a:cubicBezTo>
                <a:cubicBezTo>
                  <a:pt x="2365431" y="1807445"/>
                  <a:pt x="2184780" y="1961031"/>
                  <a:pt x="2143000" y="2165202"/>
                </a:cubicBezTo>
                <a:lnTo>
                  <a:pt x="2142653" y="2168643"/>
                </a:lnTo>
                <a:lnTo>
                  <a:pt x="1859179" y="2168643"/>
                </a:lnTo>
                <a:lnTo>
                  <a:pt x="1858832" y="2165202"/>
                </a:lnTo>
                <a:cubicBezTo>
                  <a:pt x="1817053" y="1961031"/>
                  <a:pt x="1636402" y="1807445"/>
                  <a:pt x="1419879" y="1807445"/>
                </a:cubicBezTo>
                <a:cubicBezTo>
                  <a:pt x="1203357" y="1807445"/>
                  <a:pt x="1022706" y="1961031"/>
                  <a:pt x="980926" y="2165202"/>
                </a:cubicBezTo>
                <a:lnTo>
                  <a:pt x="980579" y="2168643"/>
                </a:lnTo>
                <a:lnTo>
                  <a:pt x="0" y="2168643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rtlCol="0">
            <a:noAutofit/>
          </a:bodyPr>
          <a:lstStyle>
            <a:lvl1pPr algn="ctr"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90" name="Espace réservé d’image 89">
            <a:extLst>
              <a:ext uri="{FF2B5EF4-FFF2-40B4-BE49-F238E27FC236}">
                <a16:creationId xmlns:a16="http://schemas.microsoft.com/office/drawing/2014/main" id="{351D2BA5-7591-4349-8A0C-01DB5737D8B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03687" y="4665703"/>
            <a:ext cx="3984625" cy="2192297"/>
          </a:xfrm>
          <a:custGeom>
            <a:avLst/>
            <a:gdLst>
              <a:gd name="connsiteX0" fmla="*/ 0 w 3984625"/>
              <a:gd name="connsiteY0" fmla="*/ 0 h 2192297"/>
              <a:gd name="connsiteX1" fmla="*/ 972929 w 3984625"/>
              <a:gd name="connsiteY1" fmla="*/ 0 h 2192297"/>
              <a:gd name="connsiteX2" fmla="*/ 974312 w 3984625"/>
              <a:gd name="connsiteY2" fmla="*/ 13722 h 2192297"/>
              <a:gd name="connsiteX3" fmla="*/ 1413265 w 3984625"/>
              <a:gd name="connsiteY3" fmla="*/ 371479 h 2192297"/>
              <a:gd name="connsiteX4" fmla="*/ 1852218 w 3984625"/>
              <a:gd name="connsiteY4" fmla="*/ 13722 h 2192297"/>
              <a:gd name="connsiteX5" fmla="*/ 1853602 w 3984625"/>
              <a:gd name="connsiteY5" fmla="*/ 0 h 2192297"/>
              <a:gd name="connsiteX6" fmla="*/ 2135003 w 3984625"/>
              <a:gd name="connsiteY6" fmla="*/ 0 h 2192297"/>
              <a:gd name="connsiteX7" fmla="*/ 2136386 w 3984625"/>
              <a:gd name="connsiteY7" fmla="*/ 13722 h 2192297"/>
              <a:gd name="connsiteX8" fmla="*/ 2575339 w 3984625"/>
              <a:gd name="connsiteY8" fmla="*/ 371479 h 2192297"/>
              <a:gd name="connsiteX9" fmla="*/ 3014292 w 3984625"/>
              <a:gd name="connsiteY9" fmla="*/ 13722 h 2192297"/>
              <a:gd name="connsiteX10" fmla="*/ 3015676 w 3984625"/>
              <a:gd name="connsiteY10" fmla="*/ 0 h 2192297"/>
              <a:gd name="connsiteX11" fmla="*/ 3984625 w 3984625"/>
              <a:gd name="connsiteY11" fmla="*/ 0 h 2192297"/>
              <a:gd name="connsiteX12" fmla="*/ 3984625 w 3984625"/>
              <a:gd name="connsiteY12" fmla="*/ 2192297 h 2192297"/>
              <a:gd name="connsiteX13" fmla="*/ 0 w 3984625"/>
              <a:gd name="connsiteY13" fmla="*/ 2192297 h 2192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84625" h="2192297">
                <a:moveTo>
                  <a:pt x="0" y="0"/>
                </a:moveTo>
                <a:lnTo>
                  <a:pt x="972929" y="0"/>
                </a:lnTo>
                <a:lnTo>
                  <a:pt x="974312" y="13722"/>
                </a:lnTo>
                <a:cubicBezTo>
                  <a:pt x="1016092" y="217893"/>
                  <a:pt x="1196743" y="371479"/>
                  <a:pt x="1413265" y="371479"/>
                </a:cubicBezTo>
                <a:cubicBezTo>
                  <a:pt x="1629788" y="371479"/>
                  <a:pt x="1810439" y="217893"/>
                  <a:pt x="1852218" y="13722"/>
                </a:cubicBezTo>
                <a:lnTo>
                  <a:pt x="1853602" y="0"/>
                </a:lnTo>
                <a:lnTo>
                  <a:pt x="2135003" y="0"/>
                </a:lnTo>
                <a:lnTo>
                  <a:pt x="2136386" y="13722"/>
                </a:lnTo>
                <a:cubicBezTo>
                  <a:pt x="2178166" y="217893"/>
                  <a:pt x="2358817" y="371479"/>
                  <a:pt x="2575339" y="371479"/>
                </a:cubicBezTo>
                <a:cubicBezTo>
                  <a:pt x="2791861" y="371479"/>
                  <a:pt x="2972513" y="217893"/>
                  <a:pt x="3014292" y="13722"/>
                </a:cubicBezTo>
                <a:lnTo>
                  <a:pt x="3015676" y="0"/>
                </a:lnTo>
                <a:lnTo>
                  <a:pt x="3984625" y="0"/>
                </a:lnTo>
                <a:lnTo>
                  <a:pt x="3984625" y="2192297"/>
                </a:lnTo>
                <a:lnTo>
                  <a:pt x="0" y="2192297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buFontTx/>
              <a:buNone/>
              <a:defRPr sz="16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96" name="Espace réservé d’image 95">
            <a:extLst>
              <a:ext uri="{FF2B5EF4-FFF2-40B4-BE49-F238E27FC236}">
                <a16:creationId xmlns:a16="http://schemas.microsoft.com/office/drawing/2014/main" id="{EC9EA677-7560-4A6B-ABF6-57209A0806A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216143" y="2333625"/>
            <a:ext cx="3975857" cy="1076325"/>
          </a:xfrm>
          <a:custGeom>
            <a:avLst/>
            <a:gdLst>
              <a:gd name="connsiteX0" fmla="*/ 0 w 3975857"/>
              <a:gd name="connsiteY0" fmla="*/ 0 h 1076325"/>
              <a:gd name="connsiteX1" fmla="*/ 965048 w 3975857"/>
              <a:gd name="connsiteY1" fmla="*/ 0 h 1076325"/>
              <a:gd name="connsiteX2" fmla="*/ 981555 w 3975857"/>
              <a:gd name="connsiteY2" fmla="*/ 53177 h 1076325"/>
              <a:gd name="connsiteX3" fmla="*/ 1394400 w 3975857"/>
              <a:gd name="connsiteY3" fmla="*/ 326829 h 1076325"/>
              <a:gd name="connsiteX4" fmla="*/ 1807246 w 3975857"/>
              <a:gd name="connsiteY4" fmla="*/ 53177 h 1076325"/>
              <a:gd name="connsiteX5" fmla="*/ 1823752 w 3975857"/>
              <a:gd name="connsiteY5" fmla="*/ 0 h 1076325"/>
              <a:gd name="connsiteX6" fmla="*/ 2130297 w 3975857"/>
              <a:gd name="connsiteY6" fmla="*/ 0 h 1076325"/>
              <a:gd name="connsiteX7" fmla="*/ 2146804 w 3975857"/>
              <a:gd name="connsiteY7" fmla="*/ 53177 h 1076325"/>
              <a:gd name="connsiteX8" fmla="*/ 2559649 w 3975857"/>
              <a:gd name="connsiteY8" fmla="*/ 326829 h 1076325"/>
              <a:gd name="connsiteX9" fmla="*/ 2972494 w 3975857"/>
              <a:gd name="connsiteY9" fmla="*/ 53177 h 1076325"/>
              <a:gd name="connsiteX10" fmla="*/ 2989001 w 3975857"/>
              <a:gd name="connsiteY10" fmla="*/ 0 h 1076325"/>
              <a:gd name="connsiteX11" fmla="*/ 3975857 w 3975857"/>
              <a:gd name="connsiteY11" fmla="*/ 0 h 1076325"/>
              <a:gd name="connsiteX12" fmla="*/ 3975857 w 3975857"/>
              <a:gd name="connsiteY12" fmla="*/ 1076325 h 1076325"/>
              <a:gd name="connsiteX13" fmla="*/ 0 w 3975857"/>
              <a:gd name="connsiteY13" fmla="*/ 1076325 h 107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75857" h="1076325">
                <a:moveTo>
                  <a:pt x="0" y="0"/>
                </a:moveTo>
                <a:lnTo>
                  <a:pt x="965048" y="0"/>
                </a:lnTo>
                <a:lnTo>
                  <a:pt x="981555" y="53177"/>
                </a:lnTo>
                <a:cubicBezTo>
                  <a:pt x="1049573" y="213991"/>
                  <a:pt x="1208810" y="326829"/>
                  <a:pt x="1394400" y="326829"/>
                </a:cubicBezTo>
                <a:cubicBezTo>
                  <a:pt x="1579991" y="326829"/>
                  <a:pt x="1739227" y="213991"/>
                  <a:pt x="1807246" y="53177"/>
                </a:cubicBezTo>
                <a:lnTo>
                  <a:pt x="1823752" y="0"/>
                </a:lnTo>
                <a:lnTo>
                  <a:pt x="2130297" y="0"/>
                </a:lnTo>
                <a:lnTo>
                  <a:pt x="2146804" y="53177"/>
                </a:lnTo>
                <a:cubicBezTo>
                  <a:pt x="2214822" y="213991"/>
                  <a:pt x="2374059" y="326829"/>
                  <a:pt x="2559649" y="326829"/>
                </a:cubicBezTo>
                <a:cubicBezTo>
                  <a:pt x="2745239" y="326829"/>
                  <a:pt x="2904476" y="213991"/>
                  <a:pt x="2972494" y="53177"/>
                </a:cubicBezTo>
                <a:lnTo>
                  <a:pt x="2989001" y="0"/>
                </a:lnTo>
                <a:lnTo>
                  <a:pt x="3975857" y="0"/>
                </a:lnTo>
                <a:lnTo>
                  <a:pt x="3975857" y="1076325"/>
                </a:lnTo>
                <a:lnTo>
                  <a:pt x="0" y="1076325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 anchor="b">
            <a:no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31" name="Espace réservé d’image 31">
            <a:extLst>
              <a:ext uri="{FF2B5EF4-FFF2-40B4-BE49-F238E27FC236}">
                <a16:creationId xmlns:a16="http://schemas.microsoft.com/office/drawing/2014/main" id="{79EBEAFA-C01E-444B-8231-0E9FC1012F4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097073" y="-1"/>
            <a:ext cx="3984625" cy="2201863"/>
          </a:xfrm>
          <a:solidFill>
            <a:schemeClr val="tx2">
              <a:lumMod val="50000"/>
            </a:schemeClr>
          </a:solidFill>
        </p:spPr>
        <p:txBody>
          <a:bodyPr rtlCol="0">
            <a:normAutofit/>
          </a:bodyPr>
          <a:lstStyle>
            <a:lvl1pPr algn="ctr">
              <a:buNone/>
              <a:defRPr sz="16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27" name="Rectangle 26">
            <a:extLst>
              <a:ext uri="{FF2B5EF4-FFF2-40B4-BE49-F238E27FC236}">
                <a16:creationId xmlns:a16="http://schemas.microsoft.com/office/drawing/2014/main" id="{353D4571-8E49-4E22-A61C-B7AD5A72C925}"/>
              </a:ext>
            </a:extLst>
          </p:cNvPr>
          <p:cNvSpPr/>
          <p:nvPr userDrawn="1"/>
        </p:nvSpPr>
        <p:spPr>
          <a:xfrm>
            <a:off x="0" y="2333625"/>
            <a:ext cx="3986097" cy="21686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E0BCFD27-1FE5-4704-BB9B-E7D380C47E74}"/>
              </a:ext>
            </a:extLst>
          </p:cNvPr>
          <p:cNvCxnSpPr>
            <a:cxnSpLocks/>
          </p:cNvCxnSpPr>
          <p:nvPr userDrawn="1"/>
        </p:nvCxnSpPr>
        <p:spPr>
          <a:xfrm>
            <a:off x="998749" y="3489477"/>
            <a:ext cx="1988598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Espace réservé d’image 31">
            <a:extLst>
              <a:ext uri="{FF2B5EF4-FFF2-40B4-BE49-F238E27FC236}">
                <a16:creationId xmlns:a16="http://schemas.microsoft.com/office/drawing/2014/main" id="{8E7B3B74-9567-42CA-94F7-6645702C068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-10241" y="4665702"/>
            <a:ext cx="3984625" cy="2192296"/>
          </a:xfrm>
          <a:solidFill>
            <a:schemeClr val="tx2">
              <a:lumMod val="75000"/>
            </a:schemeClr>
          </a:solidFill>
        </p:spPr>
        <p:txBody>
          <a:bodyPr rtlCol="0">
            <a:normAutofit/>
          </a:bodyPr>
          <a:lstStyle>
            <a:lvl1pPr algn="ctr">
              <a:buNone/>
              <a:defRPr sz="16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74" name="Espace réservé d’image 31">
            <a:extLst>
              <a:ext uri="{FF2B5EF4-FFF2-40B4-BE49-F238E27FC236}">
                <a16:creationId xmlns:a16="http://schemas.microsoft.com/office/drawing/2014/main" id="{3C4B3046-2276-4CBE-8A43-6E14B7006A2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201521" y="4665704"/>
            <a:ext cx="3990479" cy="2192296"/>
          </a:xfrm>
          <a:solidFill>
            <a:schemeClr val="accent6">
              <a:lumMod val="50000"/>
            </a:schemeClr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86" name="Espace réservé d’image 40">
            <a:extLst>
              <a:ext uri="{FF2B5EF4-FFF2-40B4-BE49-F238E27FC236}">
                <a16:creationId xmlns:a16="http://schemas.microsoft.com/office/drawing/2014/main" id="{DECF104C-6D44-424C-815A-002C49AD54D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216143" y="3534155"/>
            <a:ext cx="3975857" cy="968113"/>
          </a:xfrm>
          <a:solidFill>
            <a:schemeClr val="accent6">
              <a:lumMod val="40000"/>
              <a:lumOff val="60000"/>
            </a:schemeClr>
          </a:solidFill>
        </p:spPr>
        <p:txBody>
          <a:bodyPr rtlCol="0">
            <a:normAutofit/>
          </a:bodyPr>
          <a:lstStyle>
            <a:lvl1pPr algn="ctr">
              <a:buFontTx/>
              <a:buNone/>
              <a:defRPr sz="16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56" name="Espace réservé du texte 55">
            <a:extLst>
              <a:ext uri="{FF2B5EF4-FFF2-40B4-BE49-F238E27FC236}">
                <a16:creationId xmlns:a16="http://schemas.microsoft.com/office/drawing/2014/main" id="{FA977322-F3B8-43C7-BFA0-44924F526BA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1436" y="3588455"/>
            <a:ext cx="2943225" cy="460375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fr-FR" noProof="0"/>
              <a:t>Ajouter un sous-titre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90B9152-DBB9-4441-9AE5-E59CC2A09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564" y="3023255"/>
            <a:ext cx="3374968" cy="428299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lang="en-US" sz="2400" b="1" cap="all" spc="3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algn="ctr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Ajouter un titre</a:t>
            </a:r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3608B718-26E6-4EFD-8089-942F0F328292}"/>
              </a:ext>
            </a:extLst>
          </p:cNvPr>
          <p:cNvSpPr/>
          <p:nvPr userDrawn="1"/>
        </p:nvSpPr>
        <p:spPr>
          <a:xfrm>
            <a:off x="972766" y="1786852"/>
            <a:ext cx="861653" cy="861653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>
              <a:ln>
                <a:noFill/>
              </a:ln>
            </a:endParaRPr>
          </a:p>
        </p:txBody>
      </p:sp>
      <p:sp>
        <p:nvSpPr>
          <p:cNvPr id="63" name="Ovale 62">
            <a:extLst>
              <a:ext uri="{FF2B5EF4-FFF2-40B4-BE49-F238E27FC236}">
                <a16:creationId xmlns:a16="http://schemas.microsoft.com/office/drawing/2014/main" id="{AC0D22C2-A63D-4119-AFC1-E6DAF507DF1E}"/>
              </a:ext>
            </a:extLst>
          </p:cNvPr>
          <p:cNvSpPr/>
          <p:nvPr userDrawn="1"/>
        </p:nvSpPr>
        <p:spPr>
          <a:xfrm>
            <a:off x="2139920" y="1786852"/>
            <a:ext cx="861653" cy="861653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>
              <a:ln>
                <a:noFill/>
              </a:ln>
            </a:endParaRPr>
          </a:p>
        </p:txBody>
      </p:sp>
      <p:sp>
        <p:nvSpPr>
          <p:cNvPr id="92" name="Ovale 91">
            <a:extLst>
              <a:ext uri="{FF2B5EF4-FFF2-40B4-BE49-F238E27FC236}">
                <a16:creationId xmlns:a16="http://schemas.microsoft.com/office/drawing/2014/main" id="{97A35D97-8FD0-4E13-85CE-A4A70441C2C9}"/>
              </a:ext>
            </a:extLst>
          </p:cNvPr>
          <p:cNvSpPr/>
          <p:nvPr userDrawn="1"/>
        </p:nvSpPr>
        <p:spPr>
          <a:xfrm>
            <a:off x="5081596" y="4157749"/>
            <a:ext cx="861653" cy="861653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>
              <a:ln>
                <a:noFill/>
              </a:ln>
            </a:endParaRPr>
          </a:p>
        </p:txBody>
      </p:sp>
      <p:sp>
        <p:nvSpPr>
          <p:cNvPr id="94" name="Ovale 93">
            <a:extLst>
              <a:ext uri="{FF2B5EF4-FFF2-40B4-BE49-F238E27FC236}">
                <a16:creationId xmlns:a16="http://schemas.microsoft.com/office/drawing/2014/main" id="{34DBEF4E-5AF4-4030-BA77-D9079CD22896}"/>
              </a:ext>
            </a:extLst>
          </p:cNvPr>
          <p:cNvSpPr/>
          <p:nvPr userDrawn="1"/>
        </p:nvSpPr>
        <p:spPr>
          <a:xfrm>
            <a:off x="6248750" y="4157749"/>
            <a:ext cx="861653" cy="861653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>
              <a:ln>
                <a:noFill/>
              </a:ln>
            </a:endParaRPr>
          </a:p>
        </p:txBody>
      </p:sp>
      <p:sp>
        <p:nvSpPr>
          <p:cNvPr id="98" name="Ovale 97">
            <a:extLst>
              <a:ext uri="{FF2B5EF4-FFF2-40B4-BE49-F238E27FC236}">
                <a16:creationId xmlns:a16="http://schemas.microsoft.com/office/drawing/2014/main" id="{A356FFAB-FBC2-4002-9E9C-6D67556495BD}"/>
              </a:ext>
            </a:extLst>
          </p:cNvPr>
          <p:cNvSpPr/>
          <p:nvPr userDrawn="1"/>
        </p:nvSpPr>
        <p:spPr>
          <a:xfrm>
            <a:off x="9175822" y="1785466"/>
            <a:ext cx="861653" cy="86165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>
              <a:ln>
                <a:noFill/>
              </a:ln>
            </a:endParaRPr>
          </a:p>
        </p:txBody>
      </p:sp>
      <p:sp>
        <p:nvSpPr>
          <p:cNvPr id="100" name="Ovale 99">
            <a:extLst>
              <a:ext uri="{FF2B5EF4-FFF2-40B4-BE49-F238E27FC236}">
                <a16:creationId xmlns:a16="http://schemas.microsoft.com/office/drawing/2014/main" id="{61C634B3-D558-4F8E-97F4-ED0D7C198D1C}"/>
              </a:ext>
            </a:extLst>
          </p:cNvPr>
          <p:cNvSpPr/>
          <p:nvPr userDrawn="1"/>
        </p:nvSpPr>
        <p:spPr>
          <a:xfrm>
            <a:off x="10342976" y="1785466"/>
            <a:ext cx="861653" cy="86165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69953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Espace réservé d’image 45">
            <a:extLst>
              <a:ext uri="{FF2B5EF4-FFF2-40B4-BE49-F238E27FC236}">
                <a16:creationId xmlns:a16="http://schemas.microsoft.com/office/drawing/2014/main" id="{6E47D2BB-415D-4079-B52B-C3C35D36F369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448450" y="4321945"/>
            <a:ext cx="4208017" cy="2375332"/>
          </a:xfrm>
          <a:custGeom>
            <a:avLst/>
            <a:gdLst>
              <a:gd name="connsiteX0" fmla="*/ 2414723 w 4208017"/>
              <a:gd name="connsiteY0" fmla="*/ 0 h 2375332"/>
              <a:gd name="connsiteX1" fmla="*/ 3618021 w 4208017"/>
              <a:gd name="connsiteY1" fmla="*/ 0 h 2375332"/>
              <a:gd name="connsiteX2" fmla="*/ 3618021 w 4208017"/>
              <a:gd name="connsiteY2" fmla="*/ 1026017 h 2375332"/>
              <a:gd name="connsiteX3" fmla="*/ 4208017 w 4208017"/>
              <a:gd name="connsiteY3" fmla="*/ 1026017 h 2375332"/>
              <a:gd name="connsiteX4" fmla="*/ 4208017 w 4208017"/>
              <a:gd name="connsiteY4" fmla="*/ 2375332 h 2375332"/>
              <a:gd name="connsiteX5" fmla="*/ 0 w 4208017"/>
              <a:gd name="connsiteY5" fmla="*/ 2375332 h 2375332"/>
              <a:gd name="connsiteX6" fmla="*/ 0 w 4208017"/>
              <a:gd name="connsiteY6" fmla="*/ 152629 h 2375332"/>
              <a:gd name="connsiteX7" fmla="*/ 113020 w 4208017"/>
              <a:gd name="connsiteY7" fmla="*/ 255349 h 2375332"/>
              <a:gd name="connsiteX8" fmla="*/ 1140778 w 4208017"/>
              <a:gd name="connsiteY8" fmla="*/ 624304 h 2375332"/>
              <a:gd name="connsiteX9" fmla="*/ 2387559 w 4208017"/>
              <a:gd name="connsiteY9" fmla="*/ 36326 h 237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08017" h="2375332">
                <a:moveTo>
                  <a:pt x="2414723" y="0"/>
                </a:moveTo>
                <a:lnTo>
                  <a:pt x="3618021" y="0"/>
                </a:lnTo>
                <a:lnTo>
                  <a:pt x="3618021" y="1026017"/>
                </a:lnTo>
                <a:lnTo>
                  <a:pt x="4208017" y="1026017"/>
                </a:lnTo>
                <a:lnTo>
                  <a:pt x="4208017" y="2375332"/>
                </a:lnTo>
                <a:lnTo>
                  <a:pt x="0" y="2375332"/>
                </a:lnTo>
                <a:lnTo>
                  <a:pt x="0" y="152629"/>
                </a:lnTo>
                <a:lnTo>
                  <a:pt x="113020" y="255349"/>
                </a:lnTo>
                <a:cubicBezTo>
                  <a:pt x="392315" y="485843"/>
                  <a:pt x="750377" y="624304"/>
                  <a:pt x="1140778" y="624304"/>
                </a:cubicBezTo>
                <a:cubicBezTo>
                  <a:pt x="1642723" y="624304"/>
                  <a:pt x="2091209" y="395419"/>
                  <a:pt x="2387559" y="36326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noAutofit/>
          </a:bodyPr>
          <a:lstStyle>
            <a:lvl1pPr algn="ctr">
              <a:buFontTx/>
              <a:buNone/>
              <a:defRPr sz="2000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8" name="Espace réservé d’image 47">
            <a:extLst>
              <a:ext uri="{FF2B5EF4-FFF2-40B4-BE49-F238E27FC236}">
                <a16:creationId xmlns:a16="http://schemas.microsoft.com/office/drawing/2014/main" id="{5FE1F749-6235-4ED4-9205-2DEBFB35939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874582" y="736014"/>
            <a:ext cx="3780401" cy="3478367"/>
          </a:xfrm>
          <a:custGeom>
            <a:avLst/>
            <a:gdLst>
              <a:gd name="connsiteX0" fmla="*/ 0 w 3780401"/>
              <a:gd name="connsiteY0" fmla="*/ 0 h 3478367"/>
              <a:gd name="connsiteX1" fmla="*/ 3780401 w 3780401"/>
              <a:gd name="connsiteY1" fmla="*/ 0 h 3478367"/>
              <a:gd name="connsiteX2" fmla="*/ 3780401 w 3780401"/>
              <a:gd name="connsiteY2" fmla="*/ 2069606 h 3478367"/>
              <a:gd name="connsiteX3" fmla="*/ 3191889 w 3780401"/>
              <a:gd name="connsiteY3" fmla="*/ 2069606 h 3478367"/>
              <a:gd name="connsiteX4" fmla="*/ 3191889 w 3780401"/>
              <a:gd name="connsiteY4" fmla="*/ 3478367 h 3478367"/>
              <a:gd name="connsiteX5" fmla="*/ 2066290 w 3780401"/>
              <a:gd name="connsiteY5" fmla="*/ 3478367 h 3478367"/>
              <a:gd name="connsiteX6" fmla="*/ 2135372 w 3780401"/>
              <a:gd name="connsiteY6" fmla="*/ 3364655 h 3478367"/>
              <a:gd name="connsiteX7" fmla="*/ 2330382 w 3780401"/>
              <a:gd name="connsiteY7" fmla="*/ 2594499 h 3478367"/>
              <a:gd name="connsiteX8" fmla="*/ 714646 w 3780401"/>
              <a:gd name="connsiteY8" fmla="*/ 978763 h 3478367"/>
              <a:gd name="connsiteX9" fmla="*/ 85729 w 3780401"/>
              <a:gd name="connsiteY9" fmla="*/ 1105736 h 3478367"/>
              <a:gd name="connsiteX10" fmla="*/ 0 w 3780401"/>
              <a:gd name="connsiteY10" fmla="*/ 1147033 h 3478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0401" h="3478367">
                <a:moveTo>
                  <a:pt x="0" y="0"/>
                </a:moveTo>
                <a:lnTo>
                  <a:pt x="3780401" y="0"/>
                </a:lnTo>
                <a:lnTo>
                  <a:pt x="3780401" y="2069606"/>
                </a:lnTo>
                <a:lnTo>
                  <a:pt x="3191889" y="2069606"/>
                </a:lnTo>
                <a:lnTo>
                  <a:pt x="3191889" y="3478367"/>
                </a:lnTo>
                <a:lnTo>
                  <a:pt x="2066290" y="3478367"/>
                </a:lnTo>
                <a:lnTo>
                  <a:pt x="2135372" y="3364655"/>
                </a:lnTo>
                <a:cubicBezTo>
                  <a:pt x="2259739" y="3135716"/>
                  <a:pt x="2330382" y="2873357"/>
                  <a:pt x="2330382" y="2594499"/>
                </a:cubicBezTo>
                <a:cubicBezTo>
                  <a:pt x="2330382" y="1702153"/>
                  <a:pt x="1606992" y="978763"/>
                  <a:pt x="714646" y="978763"/>
                </a:cubicBezTo>
                <a:cubicBezTo>
                  <a:pt x="491560" y="978763"/>
                  <a:pt x="279033" y="1023975"/>
                  <a:pt x="85729" y="1105736"/>
                </a:cubicBezTo>
                <a:lnTo>
                  <a:pt x="0" y="114703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>
            <a:lvl1pPr algn="r">
              <a:buFontTx/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38" name="Espace réservé d’image 37">
            <a:extLst>
              <a:ext uri="{FF2B5EF4-FFF2-40B4-BE49-F238E27FC236}">
                <a16:creationId xmlns:a16="http://schemas.microsoft.com/office/drawing/2014/main" id="{83422ECC-7B1E-4F28-AFEB-5532505DDF5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117838" y="3346510"/>
            <a:ext cx="3231471" cy="2397525"/>
          </a:xfrm>
          <a:custGeom>
            <a:avLst/>
            <a:gdLst>
              <a:gd name="connsiteX0" fmla="*/ 1946992 w 3231471"/>
              <a:gd name="connsiteY0" fmla="*/ 0 h 2397525"/>
              <a:gd name="connsiteX1" fmla="*/ 2856462 w 3231471"/>
              <a:gd name="connsiteY1" fmla="*/ 0 h 2397525"/>
              <a:gd name="connsiteX2" fmla="*/ 2863996 w 3231471"/>
              <a:gd name="connsiteY2" fmla="*/ 149203 h 2397525"/>
              <a:gd name="connsiteX3" fmla="*/ 3224610 w 3231471"/>
              <a:gd name="connsiteY3" fmla="*/ 1011761 h 2397525"/>
              <a:gd name="connsiteX4" fmla="*/ 3231471 w 3231471"/>
              <a:gd name="connsiteY4" fmla="*/ 1019311 h 2397525"/>
              <a:gd name="connsiteX5" fmla="*/ 3231471 w 3231471"/>
              <a:gd name="connsiteY5" fmla="*/ 2397525 h 2397525"/>
              <a:gd name="connsiteX6" fmla="*/ 0 w 3231471"/>
              <a:gd name="connsiteY6" fmla="*/ 2397525 h 2397525"/>
              <a:gd name="connsiteX7" fmla="*/ 0 w 3231471"/>
              <a:gd name="connsiteY7" fmla="*/ 984960 h 2397525"/>
              <a:gd name="connsiteX8" fmla="*/ 1946992 w 3231471"/>
              <a:gd name="connsiteY8" fmla="*/ 984960 h 239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1471" h="2397525">
                <a:moveTo>
                  <a:pt x="1946992" y="0"/>
                </a:moveTo>
                <a:lnTo>
                  <a:pt x="2856462" y="0"/>
                </a:lnTo>
                <a:lnTo>
                  <a:pt x="2863996" y="149203"/>
                </a:lnTo>
                <a:cubicBezTo>
                  <a:pt x="2897093" y="475100"/>
                  <a:pt x="3027043" y="772366"/>
                  <a:pt x="3224610" y="1011761"/>
                </a:cubicBezTo>
                <a:lnTo>
                  <a:pt x="3231471" y="1019311"/>
                </a:lnTo>
                <a:lnTo>
                  <a:pt x="3231471" y="2397525"/>
                </a:lnTo>
                <a:lnTo>
                  <a:pt x="0" y="2397525"/>
                </a:lnTo>
                <a:lnTo>
                  <a:pt x="0" y="984960"/>
                </a:lnTo>
                <a:lnTo>
                  <a:pt x="1946992" y="98496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txBody>
          <a:bodyPr wrap="square" rtlCol="0">
            <a:noAutofit/>
          </a:bodyPr>
          <a:lstStyle>
            <a:lvl1pPr algn="ctr">
              <a:buFontTx/>
              <a:buNone/>
              <a:defRPr sz="20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0" name="Espace réservé d’image 39">
            <a:extLst>
              <a:ext uri="{FF2B5EF4-FFF2-40B4-BE49-F238E27FC236}">
                <a16:creationId xmlns:a16="http://schemas.microsoft.com/office/drawing/2014/main" id="{0F36A301-8DE6-4070-89B9-CAEDEEBAFF3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13719" y="284365"/>
            <a:ext cx="3778414" cy="2985113"/>
          </a:xfrm>
          <a:custGeom>
            <a:avLst/>
            <a:gdLst>
              <a:gd name="connsiteX0" fmla="*/ 0 w 3778414"/>
              <a:gd name="connsiteY0" fmla="*/ 0 h 2985113"/>
              <a:gd name="connsiteX1" fmla="*/ 3778414 w 3778414"/>
              <a:gd name="connsiteY1" fmla="*/ 0 h 2985113"/>
              <a:gd name="connsiteX2" fmla="*/ 3778414 w 3778414"/>
              <a:gd name="connsiteY2" fmla="*/ 1641789 h 2985113"/>
              <a:gd name="connsiteX3" fmla="*/ 3672136 w 3778414"/>
              <a:gd name="connsiteY3" fmla="*/ 1706355 h 2985113"/>
              <a:gd name="connsiteX4" fmla="*/ 2968115 w 3778414"/>
              <a:gd name="connsiteY4" fmla="*/ 2880949 h 2985113"/>
              <a:gd name="connsiteX5" fmla="*/ 2962855 w 3778414"/>
              <a:gd name="connsiteY5" fmla="*/ 2985113 h 2985113"/>
              <a:gd name="connsiteX6" fmla="*/ 2051111 w 3778414"/>
              <a:gd name="connsiteY6" fmla="*/ 2985113 h 2985113"/>
              <a:gd name="connsiteX7" fmla="*/ 2051111 w 3778414"/>
              <a:gd name="connsiteY7" fmla="*/ 2050462 h 2985113"/>
              <a:gd name="connsiteX8" fmla="*/ 0 w 3778414"/>
              <a:gd name="connsiteY8" fmla="*/ 2050462 h 2985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78414" h="2985113">
                <a:moveTo>
                  <a:pt x="0" y="0"/>
                </a:moveTo>
                <a:lnTo>
                  <a:pt x="3778414" y="0"/>
                </a:lnTo>
                <a:lnTo>
                  <a:pt x="3778414" y="1641789"/>
                </a:lnTo>
                <a:lnTo>
                  <a:pt x="3672136" y="1706355"/>
                </a:lnTo>
                <a:cubicBezTo>
                  <a:pt x="3285326" y="1967678"/>
                  <a:pt x="3017760" y="2392102"/>
                  <a:pt x="2968115" y="2880949"/>
                </a:cubicBezTo>
                <a:lnTo>
                  <a:pt x="2962855" y="2985113"/>
                </a:lnTo>
                <a:lnTo>
                  <a:pt x="2051111" y="2985113"/>
                </a:lnTo>
                <a:lnTo>
                  <a:pt x="2051111" y="2050462"/>
                </a:lnTo>
                <a:lnTo>
                  <a:pt x="0" y="2050462"/>
                </a:lnTo>
                <a:close/>
              </a:path>
            </a:pathLst>
          </a:custGeom>
          <a:solidFill>
            <a:schemeClr val="tx2"/>
          </a:solidFill>
          <a:ln w="76200">
            <a:noFill/>
          </a:ln>
        </p:spPr>
        <p:txBody>
          <a:bodyPr wrap="square" rtlCol="0">
            <a:noAutofit/>
          </a:bodyPr>
          <a:lstStyle>
            <a:lvl1pPr algn="ctr">
              <a:buFontTx/>
              <a:buNone/>
              <a:defRPr sz="200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53" name="Ovale 52">
            <a:extLst>
              <a:ext uri="{FF2B5EF4-FFF2-40B4-BE49-F238E27FC236}">
                <a16:creationId xmlns:a16="http://schemas.microsoft.com/office/drawing/2014/main" id="{149E8647-10FB-4E7D-8E74-B9BEAB6D2465}"/>
              </a:ext>
            </a:extLst>
          </p:cNvPr>
          <p:cNvSpPr/>
          <p:nvPr userDrawn="1"/>
        </p:nvSpPr>
        <p:spPr>
          <a:xfrm rot="16200000">
            <a:off x="699736" y="6029881"/>
            <a:ext cx="534876" cy="5348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09ABA2C7-B2C4-4127-A9FB-E9BB01E921C4}"/>
              </a:ext>
            </a:extLst>
          </p:cNvPr>
          <p:cNvSpPr/>
          <p:nvPr userDrawn="1"/>
        </p:nvSpPr>
        <p:spPr>
          <a:xfrm rot="16200000">
            <a:off x="1320900" y="6029881"/>
            <a:ext cx="534876" cy="53487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7" name="Ovale 56">
            <a:extLst>
              <a:ext uri="{FF2B5EF4-FFF2-40B4-BE49-F238E27FC236}">
                <a16:creationId xmlns:a16="http://schemas.microsoft.com/office/drawing/2014/main" id="{563B3079-C9FC-45D1-933E-E9961A6E50A3}"/>
              </a:ext>
            </a:extLst>
          </p:cNvPr>
          <p:cNvSpPr/>
          <p:nvPr userDrawn="1"/>
        </p:nvSpPr>
        <p:spPr>
          <a:xfrm rot="16200000">
            <a:off x="1942064" y="6029881"/>
            <a:ext cx="534876" cy="5348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9" name="Ovale 58">
            <a:extLst>
              <a:ext uri="{FF2B5EF4-FFF2-40B4-BE49-F238E27FC236}">
                <a16:creationId xmlns:a16="http://schemas.microsoft.com/office/drawing/2014/main" id="{0BA2BBB9-B8F8-4505-A61F-F15805C974D6}"/>
              </a:ext>
            </a:extLst>
          </p:cNvPr>
          <p:cNvSpPr/>
          <p:nvPr userDrawn="1"/>
        </p:nvSpPr>
        <p:spPr>
          <a:xfrm rot="16200000">
            <a:off x="2563228" y="6029881"/>
            <a:ext cx="534876" cy="53487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1" name="Ovale 60">
            <a:extLst>
              <a:ext uri="{FF2B5EF4-FFF2-40B4-BE49-F238E27FC236}">
                <a16:creationId xmlns:a16="http://schemas.microsoft.com/office/drawing/2014/main" id="{186C9D19-7FB8-4E4D-839C-73D62A46D9F0}"/>
              </a:ext>
            </a:extLst>
          </p:cNvPr>
          <p:cNvSpPr/>
          <p:nvPr userDrawn="1"/>
        </p:nvSpPr>
        <p:spPr>
          <a:xfrm rot="16200000">
            <a:off x="3184392" y="6029881"/>
            <a:ext cx="534876" cy="534876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63" name="Ovale 62">
            <a:extLst>
              <a:ext uri="{FF2B5EF4-FFF2-40B4-BE49-F238E27FC236}">
                <a16:creationId xmlns:a16="http://schemas.microsoft.com/office/drawing/2014/main" id="{8B8B723D-4C14-45B2-B6B7-F321C09B4FB6}"/>
              </a:ext>
            </a:extLst>
          </p:cNvPr>
          <p:cNvSpPr/>
          <p:nvPr userDrawn="1"/>
        </p:nvSpPr>
        <p:spPr>
          <a:xfrm rot="16200000">
            <a:off x="3805556" y="6029881"/>
            <a:ext cx="534876" cy="53487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Espace réservé du texte 55">
            <a:extLst>
              <a:ext uri="{FF2B5EF4-FFF2-40B4-BE49-F238E27FC236}">
                <a16:creationId xmlns:a16="http://schemas.microsoft.com/office/drawing/2014/main" id="{A094AAC4-B5ED-47F4-8258-99D53CFD5EC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889236" y="1212967"/>
            <a:ext cx="2943225" cy="460375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Ajouter un sous-titre</a:t>
            </a: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C3DAD4DA-9BF0-49DF-B3A0-AD4373B7AB97}"/>
              </a:ext>
            </a:extLst>
          </p:cNvPr>
          <p:cNvCxnSpPr>
            <a:cxnSpLocks/>
          </p:cNvCxnSpPr>
          <p:nvPr userDrawn="1"/>
        </p:nvCxnSpPr>
        <p:spPr>
          <a:xfrm>
            <a:off x="9355907" y="1113989"/>
            <a:ext cx="1988598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B3654188-189F-4C45-84FE-46196D57E7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89236" y="638380"/>
            <a:ext cx="2943960" cy="475585"/>
          </a:xfrm>
        </p:spPr>
        <p:txBody>
          <a:bodyPr vert="horz" lIns="91440" tIns="45720" rIns="91440" bIns="45720" rtlCol="0">
            <a:normAutofit/>
          </a:bodyPr>
          <a:lstStyle>
            <a:lvl1pPr algn="ctr">
              <a:defRPr lang="en-US" sz="2800" b="1" cap="all" spc="300" baseline="0">
                <a:solidFill>
                  <a:schemeClr val="tx2"/>
                </a:solidFill>
                <a:ea typeface="+mn-ea"/>
                <a:cs typeface="+mn-cs"/>
              </a:defRPr>
            </a:lvl1pPr>
          </a:lstStyle>
          <a:p>
            <a:pPr marL="0" lvl="0" indent="0" algn="ctr" rtl="0">
              <a:spcBef>
                <a:spcPts val="1000"/>
              </a:spcBef>
              <a:buFont typeface="Arial" panose="020B0604020202020204" pitchFamily="34" charset="0"/>
            </a:pPr>
            <a:r>
              <a:rPr lang="fr-FR" noProof="0"/>
              <a:t>Ajouter un titre</a:t>
            </a:r>
          </a:p>
        </p:txBody>
      </p:sp>
      <p:sp>
        <p:nvSpPr>
          <p:cNvPr id="21" name="Espace réservé d’image 73">
            <a:extLst>
              <a:ext uri="{FF2B5EF4-FFF2-40B4-BE49-F238E27FC236}">
                <a16:creationId xmlns:a16="http://schemas.microsoft.com/office/drawing/2014/main" id="{E2592FC4-8899-4307-8C15-58CDB76E20D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14350" y="4156229"/>
            <a:ext cx="2184926" cy="2184926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algn="ctr">
              <a:buFontTx/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37" name="Espace réservé d’image 73">
            <a:extLst>
              <a:ext uri="{FF2B5EF4-FFF2-40B4-BE49-F238E27FC236}">
                <a16:creationId xmlns:a16="http://schemas.microsoft.com/office/drawing/2014/main" id="{D7F536AA-2C67-4EE9-BA44-3CD14A662A4A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973492" y="1714777"/>
            <a:ext cx="3231471" cy="323147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algn="ctr">
              <a:buFontTx/>
              <a:buNone/>
              <a:defRPr sz="20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5" name="Espace réservé d’image 76">
            <a:extLst>
              <a:ext uri="{FF2B5EF4-FFF2-40B4-BE49-F238E27FC236}">
                <a16:creationId xmlns:a16="http://schemas.microsoft.com/office/drawing/2014/main" id="{612A5F8A-A926-4147-B50C-7CE35792576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68720" y="2334827"/>
            <a:ext cx="2496110" cy="1996643"/>
          </a:xfrm>
          <a:solidFill>
            <a:schemeClr val="accent6"/>
          </a:solidFill>
          <a:ln w="76200" cap="sq">
            <a:solidFill>
              <a:schemeClr val="bg1"/>
            </a:solidFill>
            <a:miter lim="800000"/>
          </a:ln>
        </p:spPr>
        <p:txBody>
          <a:bodyPr rtlCol="0">
            <a:normAutofit/>
          </a:bodyPr>
          <a:lstStyle>
            <a:lvl1pPr algn="ctr">
              <a:buFontTx/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  <p:sp>
        <p:nvSpPr>
          <p:cNvPr id="49" name="Espace réservé d’image 48">
            <a:extLst>
              <a:ext uri="{FF2B5EF4-FFF2-40B4-BE49-F238E27FC236}">
                <a16:creationId xmlns:a16="http://schemas.microsoft.com/office/drawing/2014/main" id="{702D7850-E2F0-4CF9-AE7D-387BB274064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6471" y="2805620"/>
            <a:ext cx="3555325" cy="2542342"/>
          </a:xfrm>
          <a:custGeom>
            <a:avLst/>
            <a:gdLst>
              <a:gd name="connsiteX0" fmla="*/ 0 w 3555325"/>
              <a:gd name="connsiteY0" fmla="*/ 0 h 2542342"/>
              <a:gd name="connsiteX1" fmla="*/ 3555325 w 3555325"/>
              <a:gd name="connsiteY1" fmla="*/ 0 h 2542342"/>
              <a:gd name="connsiteX2" fmla="*/ 3555325 w 3555325"/>
              <a:gd name="connsiteY2" fmla="*/ 2542342 h 2542342"/>
              <a:gd name="connsiteX3" fmla="*/ 3027792 w 3555325"/>
              <a:gd name="connsiteY3" fmla="*/ 2542342 h 2542342"/>
              <a:gd name="connsiteX4" fmla="*/ 3032805 w 3555325"/>
              <a:gd name="connsiteY4" fmla="*/ 2443072 h 2542342"/>
              <a:gd name="connsiteX5" fmla="*/ 1940342 w 3555325"/>
              <a:gd name="connsiteY5" fmla="*/ 1350609 h 2542342"/>
              <a:gd name="connsiteX6" fmla="*/ 847879 w 3555325"/>
              <a:gd name="connsiteY6" fmla="*/ 2443072 h 2542342"/>
              <a:gd name="connsiteX7" fmla="*/ 852892 w 3555325"/>
              <a:gd name="connsiteY7" fmla="*/ 2542342 h 2542342"/>
              <a:gd name="connsiteX8" fmla="*/ 0 w 3555325"/>
              <a:gd name="connsiteY8" fmla="*/ 2542342 h 254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5325" h="2542342">
                <a:moveTo>
                  <a:pt x="0" y="0"/>
                </a:moveTo>
                <a:lnTo>
                  <a:pt x="3555325" y="0"/>
                </a:lnTo>
                <a:lnTo>
                  <a:pt x="3555325" y="2542342"/>
                </a:lnTo>
                <a:lnTo>
                  <a:pt x="3027792" y="2542342"/>
                </a:lnTo>
                <a:lnTo>
                  <a:pt x="3032805" y="2443072"/>
                </a:lnTo>
                <a:cubicBezTo>
                  <a:pt x="3032805" y="1839721"/>
                  <a:pt x="2543693" y="1350609"/>
                  <a:pt x="1940342" y="1350609"/>
                </a:cubicBezTo>
                <a:cubicBezTo>
                  <a:pt x="1336991" y="1350609"/>
                  <a:pt x="847879" y="1839721"/>
                  <a:pt x="847879" y="2443072"/>
                </a:cubicBezTo>
                <a:lnTo>
                  <a:pt x="852892" y="2542342"/>
                </a:lnTo>
                <a:lnTo>
                  <a:pt x="0" y="254234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76200">
            <a:solidFill>
              <a:schemeClr val="bg1"/>
            </a:solidFill>
            <a:miter lim="800000"/>
          </a:ln>
        </p:spPr>
        <p:txBody>
          <a:bodyPr wrap="square" rtlCol="0">
            <a:noAutofit/>
          </a:bodyPr>
          <a:lstStyle>
            <a:lvl1pPr algn="ctr">
              <a:buFontTx/>
              <a:buNone/>
              <a:defRPr sz="20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91919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4A90256-1144-43FA-860C-BB8ACEC6C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3F4228-E0A9-49D0-90A8-E75D874C7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8E1609-68F3-46F5-9AD5-96227E0DA8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6EAF79E-0FE7-4B02-A395-F2AEB4194B5D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268D7C-7116-4F8B-AAA2-9F4F5C62DD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F2E6D0-30A3-4892-AB42-ADFE05AADF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4A52C6B-928D-46D6-B865-CDEFC2E50462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67539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0B8ABCE-31AC-4327-9B36-F2B59C5D4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F0F45AC-DAFB-4609-8891-7B1DB038F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AADEEF-9D0B-4D47-9548-74B8AC459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8AB5772-C09D-42F7-A715-4DBCA5250A8E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F009E5-7029-4B2F-89EC-353A27706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782EB3-3F8D-45C0-AEC0-052807C85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CBC9CAF-8D6B-4355-91CA-5D99A58C0DB6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4954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E22471-3A87-41A2-A13E-C54316F82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C427758-48DC-4A90-9555-4F3989FC6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7771A8-9400-498F-B157-008786E992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3B15896-9DC5-410D-992A-33D7E000F8D2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93D8B6F-779C-457F-B11E-7A71043812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227D71-E7B8-4B0D-8A85-652FA24E5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47971FC-D77F-48A5-9D22-47010B6655C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29110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5" Type="http://schemas.openxmlformats.org/officeDocument/2006/relationships/image" Target="../media/image3.jp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8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13" Type="http://schemas.openxmlformats.org/officeDocument/2006/relationships/image" Target="../media/image20.wmf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12" Type="http://schemas.openxmlformats.org/officeDocument/2006/relationships/oleObject" Target="../embeddings/oleObject11.bin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0.xml"/><Relationship Id="rId11" Type="http://schemas.openxmlformats.org/officeDocument/2006/relationships/image" Target="../media/image19.wmf"/><Relationship Id="rId5" Type="http://schemas.openxmlformats.org/officeDocument/2006/relationships/diagramQuickStyle" Target="../diagrams/quickStyle10.xml"/><Relationship Id="rId15" Type="http://schemas.openxmlformats.org/officeDocument/2006/relationships/image" Target="../media/image21.wmf"/><Relationship Id="rId10" Type="http://schemas.openxmlformats.org/officeDocument/2006/relationships/oleObject" Target="../embeddings/oleObject10.bin"/><Relationship Id="rId4" Type="http://schemas.openxmlformats.org/officeDocument/2006/relationships/diagramLayout" Target="../diagrams/layout10.xml"/><Relationship Id="rId9" Type="http://schemas.openxmlformats.org/officeDocument/2006/relationships/image" Target="../media/image18.wmf"/><Relationship Id="rId1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13" Type="http://schemas.openxmlformats.org/officeDocument/2006/relationships/image" Target="../media/image24.wmf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12" Type="http://schemas.openxmlformats.org/officeDocument/2006/relationships/oleObject" Target="../embeddings/oleObject15.bin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1.xml"/><Relationship Id="rId11" Type="http://schemas.openxmlformats.org/officeDocument/2006/relationships/image" Target="../media/image23.wmf"/><Relationship Id="rId5" Type="http://schemas.openxmlformats.org/officeDocument/2006/relationships/diagramQuickStyle" Target="../diagrams/quickStyle11.xml"/><Relationship Id="rId10" Type="http://schemas.openxmlformats.org/officeDocument/2006/relationships/oleObject" Target="../embeddings/oleObject14.bin"/><Relationship Id="rId4" Type="http://schemas.openxmlformats.org/officeDocument/2006/relationships/diagramLayout" Target="../diagrams/layout11.xml"/><Relationship Id="rId9" Type="http://schemas.openxmlformats.org/officeDocument/2006/relationships/image" Target="../media/image22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Relationship Id="rId9" Type="http://schemas.openxmlformats.org/officeDocument/2006/relationships/image" Target="../media/image25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Relationship Id="rId9" Type="http://schemas.openxmlformats.org/officeDocument/2006/relationships/image" Target="../media/image26.w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.bin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Relationship Id="rId9" Type="http://schemas.openxmlformats.org/officeDocument/2006/relationships/image" Target="../media/image27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Relationship Id="rId9" Type="http://schemas.openxmlformats.org/officeDocument/2006/relationships/image" Target="../media/image28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Relationship Id="rId9" Type="http://schemas.openxmlformats.org/officeDocument/2006/relationships/image" Target="../media/image29.w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Relationship Id="rId9" Type="http://schemas.openxmlformats.org/officeDocument/2006/relationships/image" Target="../media/image30.w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Relationship Id="rId9" Type="http://schemas.openxmlformats.org/officeDocument/2006/relationships/image" Target="../media/image31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wmf"/><Relationship Id="rId4" Type="http://schemas.openxmlformats.org/officeDocument/2006/relationships/oleObject" Target="../embeddings/oleObject24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10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diagramLayout" Target="../diagrams/layout5.xml"/><Relationship Id="rId7" Type="http://schemas.openxmlformats.org/officeDocument/2006/relationships/oleObject" Target="../embeddings/oleObject2.bin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wmf"/><Relationship Id="rId13" Type="http://schemas.openxmlformats.org/officeDocument/2006/relationships/oleObject" Target="../embeddings/oleObject6.bin"/><Relationship Id="rId3" Type="http://schemas.openxmlformats.org/officeDocument/2006/relationships/diagramLayout" Target="../diagrams/layout6.xml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4.wmf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6.xml"/><Relationship Id="rId11" Type="http://schemas.openxmlformats.org/officeDocument/2006/relationships/oleObject" Target="../embeddings/oleObject5.bin"/><Relationship Id="rId5" Type="http://schemas.openxmlformats.org/officeDocument/2006/relationships/diagramColors" Target="../diagrams/colors6.xml"/><Relationship Id="rId10" Type="http://schemas.openxmlformats.org/officeDocument/2006/relationships/image" Target="../media/image13.wmf"/><Relationship Id="rId4" Type="http://schemas.openxmlformats.org/officeDocument/2006/relationships/diagramQuickStyle" Target="../diagrams/quickStyle6.xml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5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wmf"/><Relationship Id="rId3" Type="http://schemas.openxmlformats.org/officeDocument/2006/relationships/diagramLayout" Target="../diagrams/layout7.xml"/><Relationship Id="rId7" Type="http://schemas.openxmlformats.org/officeDocument/2006/relationships/oleObject" Target="../embeddings/oleObject7.bin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10" Type="http://schemas.openxmlformats.org/officeDocument/2006/relationships/image" Target="../media/image17.wmf"/><Relationship Id="rId4" Type="http://schemas.openxmlformats.org/officeDocument/2006/relationships/diagramQuickStyle" Target="../diagrams/quickStyle7.xml"/><Relationship Id="rId9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C5A7BD-9549-4966-AB92-876A9E629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540" y="2268387"/>
            <a:ext cx="3508131" cy="1121394"/>
          </a:xfrm>
        </p:spPr>
        <p:txBody>
          <a:bodyPr rtlCol="0">
            <a:noAutofit/>
          </a:bodyPr>
          <a:lstStyle/>
          <a:p>
            <a:pPr algn="l"/>
            <a:r>
              <a:rPr lang="fr-FR" sz="2000" b="1" i="0" dirty="0">
                <a:effectLst/>
                <a:latin typeface="Montserrat" panose="00000500000000000000" pitchFamily="2" charset="0"/>
              </a:rPr>
              <a:t>Anticipez les besoins en consommation de bâtiments</a:t>
            </a:r>
          </a:p>
        </p:txBody>
      </p:sp>
      <p:pic>
        <p:nvPicPr>
          <p:cNvPr id="18" name="Espace réservé pour une image  17">
            <a:extLst>
              <a:ext uri="{FF2B5EF4-FFF2-40B4-BE49-F238E27FC236}">
                <a16:creationId xmlns:a16="http://schemas.microsoft.com/office/drawing/2014/main" id="{08DBC297-AC9D-379E-A87F-B317614D3AE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0300" r="20300"/>
          <a:stretch>
            <a:fillRect/>
          </a:stretch>
        </p:blipFill>
        <p:spPr/>
      </p:pic>
      <p:pic>
        <p:nvPicPr>
          <p:cNvPr id="14" name="Espace réservé pour une image  13">
            <a:extLst>
              <a:ext uri="{FF2B5EF4-FFF2-40B4-BE49-F238E27FC236}">
                <a16:creationId xmlns:a16="http://schemas.microsoft.com/office/drawing/2014/main" id="{E17CD369-7457-EC3C-58DF-D0AF79084430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4"/>
          <a:srcRect t="21845" b="21845"/>
          <a:stretch/>
        </p:blipFill>
        <p:spPr>
          <a:xfrm>
            <a:off x="2226562" y="83888"/>
            <a:ext cx="6162601" cy="1951038"/>
          </a:xfrm>
        </p:spPr>
      </p:pic>
      <p:pic>
        <p:nvPicPr>
          <p:cNvPr id="20" name="Espace réservé pour une image  19" descr="Une image contenant texte, ciel, extérieur, montagne&#10;&#10;Description générée automatiquement">
            <a:extLst>
              <a:ext uri="{FF2B5EF4-FFF2-40B4-BE49-F238E27FC236}">
                <a16:creationId xmlns:a16="http://schemas.microsoft.com/office/drawing/2014/main" id="{17608B78-8F9E-05D7-7944-E0EBC71318F3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>
          <a:blip r:embed="rId5"/>
          <a:srcRect t="10742" b="10742"/>
          <a:stretch>
            <a:fillRect/>
          </a:stretch>
        </p:blipFill>
        <p:spPr/>
      </p:pic>
      <p:pic>
        <p:nvPicPr>
          <p:cNvPr id="24" name="Espace réservé pour une image  23">
            <a:extLst>
              <a:ext uri="{FF2B5EF4-FFF2-40B4-BE49-F238E27FC236}">
                <a16:creationId xmlns:a16="http://schemas.microsoft.com/office/drawing/2014/main" id="{C6373D82-206F-485B-7A4F-F56B6494DE50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6"/>
          <a:srcRect t="21614" b="21614"/>
          <a:stretch/>
        </p:blipFill>
        <p:spPr>
          <a:xfrm>
            <a:off x="9558338" y="2093972"/>
            <a:ext cx="2633661" cy="1121394"/>
          </a:xfrm>
        </p:spPr>
      </p:pic>
      <p:pic>
        <p:nvPicPr>
          <p:cNvPr id="26" name="Espace réservé pour une image  25">
            <a:extLst>
              <a:ext uri="{FF2B5EF4-FFF2-40B4-BE49-F238E27FC236}">
                <a16:creationId xmlns:a16="http://schemas.microsoft.com/office/drawing/2014/main" id="{29971296-5967-255E-02DF-9CE9AE1EDDDA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>
          <a:blip r:embed="rId7"/>
          <a:srcRect t="11983" b="11983"/>
          <a:stretch/>
        </p:blipFill>
        <p:spPr>
          <a:xfrm>
            <a:off x="9558338" y="3389781"/>
            <a:ext cx="2633662" cy="1121394"/>
          </a:xfrm>
        </p:spPr>
      </p:pic>
      <p:pic>
        <p:nvPicPr>
          <p:cNvPr id="28" name="Espace réservé pour une image  27" descr="Une image contenant ciel, eau, cité, extérieur&#10;&#10;Description générée automatiquement">
            <a:extLst>
              <a:ext uri="{FF2B5EF4-FFF2-40B4-BE49-F238E27FC236}">
                <a16:creationId xmlns:a16="http://schemas.microsoft.com/office/drawing/2014/main" id="{4AF80CED-83D8-8161-C5FB-980BE5B7311E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8"/>
          <a:srcRect t="7774" b="7774"/>
          <a:stretch>
            <a:fillRect/>
          </a:stretch>
        </p:blipFill>
        <p:spPr/>
      </p:pic>
      <p:pic>
        <p:nvPicPr>
          <p:cNvPr id="16" name="Espace réservé pour une image  15" descr="Une image contenant ciel, extérieur, route, rue&#10;&#10;Description générée automatiquement">
            <a:extLst>
              <a:ext uri="{FF2B5EF4-FFF2-40B4-BE49-F238E27FC236}">
                <a16:creationId xmlns:a16="http://schemas.microsoft.com/office/drawing/2014/main" id="{47C84FC2-2997-467E-B9BA-6237EE7D537F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9"/>
          <a:srcRect t="30471" b="30471"/>
          <a:stretch>
            <a:fillRect/>
          </a:stretch>
        </p:blipFill>
        <p:spPr/>
      </p:pic>
      <p:pic>
        <p:nvPicPr>
          <p:cNvPr id="30" name="Espace réservé pour une image  29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19A065CA-4B0E-41D9-ED9E-9650CC62EE7F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10"/>
          <a:srcRect t="18910" b="18910"/>
          <a:stretch>
            <a:fillRect/>
          </a:stretch>
        </p:blipFill>
        <p:spPr/>
      </p:pic>
      <p:sp>
        <p:nvSpPr>
          <p:cNvPr id="31" name="Espace réservé du texte 4">
            <a:extLst>
              <a:ext uri="{FF2B5EF4-FFF2-40B4-BE49-F238E27FC236}">
                <a16:creationId xmlns:a16="http://schemas.microsoft.com/office/drawing/2014/main" id="{11EAFFA2-FC5B-A14D-1209-CAA0CAD8447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55561" y="3487059"/>
            <a:ext cx="2943225" cy="460375"/>
          </a:xfrm>
        </p:spPr>
        <p:txBody>
          <a:bodyPr rtlCol="0">
            <a:normAutofit/>
          </a:bodyPr>
          <a:lstStyle/>
          <a:p>
            <a:pPr rtl="0"/>
            <a:r>
              <a:rPr lang="fr-FR" dirty="0" err="1"/>
              <a:t>Laetdata</a:t>
            </a:r>
            <a:endParaRPr lang="fr-FR" dirty="0"/>
          </a:p>
        </p:txBody>
      </p:sp>
      <p:pic>
        <p:nvPicPr>
          <p:cNvPr id="32" name="Espace réservé d’image 170" descr="image abstraite">
            <a:extLst>
              <a:ext uri="{FF2B5EF4-FFF2-40B4-BE49-F238E27FC236}">
                <a16:creationId xmlns:a16="http://schemas.microsoft.com/office/drawing/2014/main" id="{16C2D623-518E-F569-4356-F18B9696EC0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093970"/>
            <a:ext cx="5794131" cy="241720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89724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 fontScale="90000"/>
          </a:bodyPr>
          <a:lstStyle/>
          <a:p>
            <a:r>
              <a:rPr lang="fr-FR" dirty="0"/>
              <a:t>ENREGISTREMENT ET CHARGEMENT DES DONNEES</a:t>
            </a:r>
          </a:p>
        </p:txBody>
      </p:sp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919099"/>
              </p:ext>
            </p:extLst>
          </p:nvPr>
        </p:nvGraphicFramePr>
        <p:xfrm>
          <a:off x="838200" y="2322576"/>
          <a:ext cx="3276600" cy="737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e 5">
            <a:extLst>
              <a:ext uri="{FF2B5EF4-FFF2-40B4-BE49-F238E27FC236}">
                <a16:creationId xmlns:a16="http://schemas.microsoft.com/office/drawing/2014/main" id="{201F29CA-F16A-F88B-B2C5-BF5052C9B1B7}"/>
              </a:ext>
            </a:extLst>
          </p:cNvPr>
          <p:cNvGrpSpPr/>
          <p:nvPr/>
        </p:nvGrpSpPr>
        <p:grpSpPr>
          <a:xfrm>
            <a:off x="838200" y="3245888"/>
            <a:ext cx="3276600" cy="366224"/>
            <a:chOff x="0" y="0"/>
            <a:chExt cx="3276600" cy="366224"/>
          </a:xfrm>
          <a:scene3d>
            <a:camera prst="orthographicFront"/>
            <a:lightRig rig="flat" dir="t"/>
          </a:scene3d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03172D8A-BB03-EA30-3E3F-5CB20036C64E}"/>
                </a:ext>
              </a:extLst>
            </p:cNvPr>
            <p:cNvSpPr/>
            <p:nvPr/>
          </p:nvSpPr>
          <p:spPr>
            <a:xfrm>
              <a:off x="0" y="0"/>
              <a:ext cx="3276600" cy="366224"/>
            </a:xfrm>
            <a:prstGeom prst="roundRect">
              <a:avLst/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3">
                <a:hueOff val="0"/>
                <a:satOff val="0"/>
                <a:lumOff val="0"/>
                <a:alphaOff val="0"/>
              </a:schemeClr>
            </a:fillRef>
            <a:effectRef idx="1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0" name="Rectangle : coins arrondis 4">
              <a:extLst>
                <a:ext uri="{FF2B5EF4-FFF2-40B4-BE49-F238E27FC236}">
                  <a16:creationId xmlns:a16="http://schemas.microsoft.com/office/drawing/2014/main" id="{1D7E7B80-1E79-6676-C4D9-AC78C267401F}"/>
                </a:ext>
              </a:extLst>
            </p:cNvPr>
            <p:cNvSpPr txBox="1"/>
            <p:nvPr/>
          </p:nvSpPr>
          <p:spPr>
            <a:xfrm>
              <a:off x="17878" y="17878"/>
              <a:ext cx="3240844" cy="33046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 err="1"/>
                <a:t>Chargement</a:t>
              </a:r>
              <a:r>
                <a:rPr lang="en-US" sz="1400" kern="1200" dirty="0"/>
                <a:t>  des </a:t>
              </a:r>
              <a:r>
                <a:rPr lang="en-US" sz="1400" kern="1200" dirty="0" err="1"/>
                <a:t>données</a:t>
              </a:r>
              <a:endParaRPr lang="en-US" sz="1400" kern="1200" dirty="0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69765FD9-5DD4-4440-7DD6-5D235189B875}"/>
              </a:ext>
            </a:extLst>
          </p:cNvPr>
          <p:cNvGrpSpPr/>
          <p:nvPr/>
        </p:nvGrpSpPr>
        <p:grpSpPr>
          <a:xfrm>
            <a:off x="856078" y="4362511"/>
            <a:ext cx="3276600" cy="366224"/>
            <a:chOff x="0" y="0"/>
            <a:chExt cx="3276600" cy="366224"/>
          </a:xfrm>
          <a:scene3d>
            <a:camera prst="orthographicFront"/>
            <a:lightRig rig="flat" dir="t"/>
          </a:scene3d>
        </p:grpSpPr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B1F2E5A1-4514-35AE-F4D1-9EB174650128}"/>
                </a:ext>
              </a:extLst>
            </p:cNvPr>
            <p:cNvSpPr/>
            <p:nvPr/>
          </p:nvSpPr>
          <p:spPr>
            <a:xfrm>
              <a:off x="0" y="0"/>
              <a:ext cx="3276600" cy="366224"/>
            </a:xfrm>
            <a:prstGeom prst="roundRect">
              <a:avLst/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3">
                <a:hueOff val="0"/>
                <a:satOff val="0"/>
                <a:lumOff val="0"/>
                <a:alphaOff val="0"/>
              </a:schemeClr>
            </a:fillRef>
            <a:effectRef idx="1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4" name="Rectangle : coins arrondis 4">
              <a:extLst>
                <a:ext uri="{FF2B5EF4-FFF2-40B4-BE49-F238E27FC236}">
                  <a16:creationId xmlns:a16="http://schemas.microsoft.com/office/drawing/2014/main" id="{77B301AC-AC58-1078-28E2-6D3FB46504E6}"/>
                </a:ext>
              </a:extLst>
            </p:cNvPr>
            <p:cNvSpPr txBox="1"/>
            <p:nvPr/>
          </p:nvSpPr>
          <p:spPr>
            <a:xfrm>
              <a:off x="17878" y="17878"/>
              <a:ext cx="3240844" cy="33046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 err="1"/>
                <a:t>Normalisation</a:t>
              </a:r>
              <a:r>
                <a:rPr lang="en-US" sz="1400" kern="1200" dirty="0"/>
                <a:t> des </a:t>
              </a:r>
              <a:r>
                <a:rPr lang="en-US" sz="1400" kern="1200" dirty="0" err="1"/>
                <a:t>données</a:t>
              </a:r>
              <a:endParaRPr lang="en-US" sz="1400" kern="1200" dirty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3D9A9998-1F8C-8630-0BAA-23F53C56DC9C}"/>
              </a:ext>
            </a:extLst>
          </p:cNvPr>
          <p:cNvGrpSpPr/>
          <p:nvPr/>
        </p:nvGrpSpPr>
        <p:grpSpPr>
          <a:xfrm>
            <a:off x="820322" y="5228309"/>
            <a:ext cx="3276600" cy="366224"/>
            <a:chOff x="0" y="0"/>
            <a:chExt cx="3276600" cy="366224"/>
          </a:xfrm>
          <a:scene3d>
            <a:camera prst="orthographicFront"/>
            <a:lightRig rig="flat" dir="t"/>
          </a:scene3d>
        </p:grpSpPr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0225D37B-72C9-053D-B53B-39D16A950243}"/>
                </a:ext>
              </a:extLst>
            </p:cNvPr>
            <p:cNvSpPr/>
            <p:nvPr/>
          </p:nvSpPr>
          <p:spPr>
            <a:xfrm>
              <a:off x="0" y="0"/>
              <a:ext cx="3276600" cy="366224"/>
            </a:xfrm>
            <a:prstGeom prst="roundRect">
              <a:avLst/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3">
                <a:hueOff val="0"/>
                <a:satOff val="0"/>
                <a:lumOff val="0"/>
                <a:alphaOff val="0"/>
              </a:schemeClr>
            </a:fillRef>
            <a:effectRef idx="1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7" name="Rectangle : coins arrondis 4">
              <a:extLst>
                <a:ext uri="{FF2B5EF4-FFF2-40B4-BE49-F238E27FC236}">
                  <a16:creationId xmlns:a16="http://schemas.microsoft.com/office/drawing/2014/main" id="{7360427F-4FF5-A56C-6E41-3DD659E13BC6}"/>
                </a:ext>
              </a:extLst>
            </p:cNvPr>
            <p:cNvSpPr txBox="1"/>
            <p:nvPr/>
          </p:nvSpPr>
          <p:spPr>
            <a:xfrm>
              <a:off x="17878" y="17878"/>
              <a:ext cx="3240844" cy="33046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 err="1"/>
                <a:t>Séparation</a:t>
              </a:r>
              <a:r>
                <a:rPr lang="en-US" sz="1400" kern="1200" dirty="0"/>
                <a:t> des </a:t>
              </a:r>
              <a:r>
                <a:rPr lang="en-US" sz="1400" kern="1200" dirty="0" err="1"/>
                <a:t>données</a:t>
              </a:r>
              <a:r>
                <a:rPr lang="en-US" sz="1400" kern="1200" dirty="0"/>
                <a:t> </a:t>
              </a:r>
              <a:r>
                <a:rPr lang="en-US" sz="1400" kern="1200" dirty="0" err="1"/>
                <a:t>en</a:t>
              </a:r>
              <a:r>
                <a:rPr lang="en-US" sz="1400" kern="1200" dirty="0"/>
                <a:t> training set et test set</a:t>
              </a:r>
            </a:p>
          </p:txBody>
        </p:sp>
      </p:grpSp>
      <p:pic>
        <p:nvPicPr>
          <p:cNvPr id="18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00149847-88F5-C0DB-560A-FBB35AFB13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13" r="3280"/>
          <a:stretch/>
        </p:blipFill>
        <p:spPr>
          <a:xfrm>
            <a:off x="6453228" y="0"/>
            <a:ext cx="463973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488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PREDICTIONS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6660253"/>
              </p:ext>
            </p:extLst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Objet 2">
            <a:extLst>
              <a:ext uri="{FF2B5EF4-FFF2-40B4-BE49-F238E27FC236}">
                <a16:creationId xmlns:a16="http://schemas.microsoft.com/office/drawing/2014/main" id="{42A4CB70-92DB-1814-3CB3-328F21B2F3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8590406"/>
              </p:ext>
            </p:extLst>
          </p:nvPr>
        </p:nvGraphicFramePr>
        <p:xfrm>
          <a:off x="296863" y="2521194"/>
          <a:ext cx="5799137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798880" imgH="510480" progId="PBrush">
                  <p:embed/>
                </p:oleObj>
              </mc:Choice>
              <mc:Fallback>
                <p:oleObj name="Bitmap Image" r:id="rId8" imgW="5798880" imgH="510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96863" y="2521194"/>
                        <a:ext cx="5799137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581D9394-0F07-E586-FCD0-383BAEABF9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5439190"/>
              </p:ext>
            </p:extLst>
          </p:nvPr>
        </p:nvGraphicFramePr>
        <p:xfrm>
          <a:off x="296863" y="3265976"/>
          <a:ext cx="2476500" cy="69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2476440" imgH="693360" progId="PBrush">
                  <p:embed/>
                </p:oleObj>
              </mc:Choice>
              <mc:Fallback>
                <p:oleObj name="Bitmap Image" r:id="rId10" imgW="2476440" imgH="693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96863" y="3265976"/>
                        <a:ext cx="2476500" cy="693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 4">
            <a:extLst>
              <a:ext uri="{FF2B5EF4-FFF2-40B4-BE49-F238E27FC236}">
                <a16:creationId xmlns:a16="http://schemas.microsoft.com/office/drawing/2014/main" id="{3723CFB3-7814-D5B7-73C6-286C6746A1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1343511"/>
              </p:ext>
            </p:extLst>
          </p:nvPr>
        </p:nvGraphicFramePr>
        <p:xfrm>
          <a:off x="3863975" y="3243629"/>
          <a:ext cx="2232025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2232720" imgH="769680" progId="PBrush">
                  <p:embed/>
                </p:oleObj>
              </mc:Choice>
              <mc:Fallback>
                <p:oleObj name="Bitmap Image" r:id="rId12" imgW="2232720" imgH="769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863975" y="3243629"/>
                        <a:ext cx="2232025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 6">
            <a:extLst>
              <a:ext uri="{FF2B5EF4-FFF2-40B4-BE49-F238E27FC236}">
                <a16:creationId xmlns:a16="http://schemas.microsoft.com/office/drawing/2014/main" id="{13F77CDD-030F-09B9-1B35-4DD90E52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3671588"/>
              </p:ext>
            </p:extLst>
          </p:nvPr>
        </p:nvGraphicFramePr>
        <p:xfrm>
          <a:off x="1264581" y="4453553"/>
          <a:ext cx="4038600" cy="1646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4" imgW="4038480" imgH="1645920" progId="PBrush">
                  <p:embed/>
                </p:oleObj>
              </mc:Choice>
              <mc:Fallback>
                <p:oleObj name="Bitmap Image" r:id="rId14" imgW="4038480" imgH="1645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264581" y="4453553"/>
                        <a:ext cx="4038600" cy="1646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957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endParaRPr lang="fr-FR" dirty="0"/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4695697"/>
              </p:ext>
            </p:extLst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0" name="Groupe 9">
            <a:extLst>
              <a:ext uri="{FF2B5EF4-FFF2-40B4-BE49-F238E27FC236}">
                <a16:creationId xmlns:a16="http://schemas.microsoft.com/office/drawing/2014/main" id="{7C24DD96-AEF6-B1B3-C9EF-850CA74CA827}"/>
              </a:ext>
            </a:extLst>
          </p:cNvPr>
          <p:cNvGrpSpPr/>
          <p:nvPr/>
        </p:nvGrpSpPr>
        <p:grpSpPr>
          <a:xfrm>
            <a:off x="800427" y="3949354"/>
            <a:ext cx="6254496" cy="366047"/>
            <a:chOff x="0" y="0"/>
            <a:chExt cx="6254496" cy="366047"/>
          </a:xfrm>
          <a:scene3d>
            <a:camera prst="orthographicFront"/>
            <a:lightRig rig="flat" dir="t"/>
          </a:scene3d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3140794B-1A1B-670C-1F63-679F2649663A}"/>
                </a:ext>
              </a:extLst>
            </p:cNvPr>
            <p:cNvSpPr/>
            <p:nvPr/>
          </p:nvSpPr>
          <p:spPr>
            <a:xfrm>
              <a:off x="0" y="0"/>
              <a:ext cx="6254496" cy="366047"/>
            </a:xfrm>
            <a:prstGeom prst="roundRect">
              <a:avLst/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3">
                <a:hueOff val="0"/>
                <a:satOff val="0"/>
                <a:lumOff val="0"/>
                <a:alphaOff val="0"/>
              </a:schemeClr>
            </a:fillRef>
            <a:effectRef idx="1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2" name="Rectangle : coins arrondis 4">
              <a:extLst>
                <a:ext uri="{FF2B5EF4-FFF2-40B4-BE49-F238E27FC236}">
                  <a16:creationId xmlns:a16="http://schemas.microsoft.com/office/drawing/2014/main" id="{BA5ADBAB-EEE5-BBCC-6232-454CDFEF5718}"/>
                </a:ext>
              </a:extLst>
            </p:cNvPr>
            <p:cNvSpPr txBox="1"/>
            <p:nvPr/>
          </p:nvSpPr>
          <p:spPr>
            <a:xfrm>
              <a:off x="17869" y="17869"/>
              <a:ext cx="6218758" cy="33030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Elastic Net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156C4B5B-FA9D-CCFF-B460-02C676B7B2BA}"/>
              </a:ext>
            </a:extLst>
          </p:cNvPr>
          <p:cNvGrpSpPr/>
          <p:nvPr/>
        </p:nvGrpSpPr>
        <p:grpSpPr>
          <a:xfrm>
            <a:off x="782558" y="182101"/>
            <a:ext cx="6254496" cy="366047"/>
            <a:chOff x="0" y="157339"/>
            <a:chExt cx="6254496" cy="366047"/>
          </a:xfrm>
          <a:scene3d>
            <a:camera prst="orthographicFront"/>
            <a:lightRig rig="flat" dir="t"/>
          </a:scene3d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B853E612-C1E0-953B-FDA0-E8DB93AA6BDE}"/>
                </a:ext>
              </a:extLst>
            </p:cNvPr>
            <p:cNvSpPr/>
            <p:nvPr/>
          </p:nvSpPr>
          <p:spPr>
            <a:xfrm>
              <a:off x="0" y="157339"/>
              <a:ext cx="6254496" cy="366047"/>
            </a:xfrm>
            <a:prstGeom prst="roundRect">
              <a:avLst/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3">
                <a:hueOff val="0"/>
                <a:satOff val="0"/>
                <a:lumOff val="0"/>
                <a:alphaOff val="0"/>
              </a:schemeClr>
            </a:fillRef>
            <a:effectRef idx="1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8" name="Rectangle : coins arrondis 4">
              <a:extLst>
                <a:ext uri="{FF2B5EF4-FFF2-40B4-BE49-F238E27FC236}">
                  <a16:creationId xmlns:a16="http://schemas.microsoft.com/office/drawing/2014/main" id="{76E01C45-BC74-E589-7A10-1BCAC58C6578}"/>
                </a:ext>
              </a:extLst>
            </p:cNvPr>
            <p:cNvSpPr txBox="1"/>
            <p:nvPr/>
          </p:nvSpPr>
          <p:spPr>
            <a:xfrm>
              <a:off x="17869" y="175208"/>
              <a:ext cx="6218758" cy="330309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l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dirty="0"/>
                <a:t>Ridge</a:t>
              </a:r>
              <a:endParaRPr lang="en-US" sz="1400" kern="1200" dirty="0"/>
            </a:p>
          </p:txBody>
        </p:sp>
      </p:grpSp>
      <p:graphicFrame>
        <p:nvGraphicFramePr>
          <p:cNvPr id="3" name="Objet 2">
            <a:extLst>
              <a:ext uri="{FF2B5EF4-FFF2-40B4-BE49-F238E27FC236}">
                <a16:creationId xmlns:a16="http://schemas.microsoft.com/office/drawing/2014/main" id="{12DF3FCA-6E4D-27E7-95B4-CAD6841D4A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3226950"/>
              </p:ext>
            </p:extLst>
          </p:nvPr>
        </p:nvGraphicFramePr>
        <p:xfrm>
          <a:off x="2809620" y="433387"/>
          <a:ext cx="4016375" cy="169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4015800" imgH="1691640" progId="PBrush">
                  <p:embed/>
                </p:oleObj>
              </mc:Choice>
              <mc:Fallback>
                <p:oleObj name="Bitmap Image" r:id="rId8" imgW="4015800" imgH="1691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09620" y="433387"/>
                        <a:ext cx="4016375" cy="1692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D5504087-D36B-41C9-A6C2-CDD29EE004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9963550"/>
              </p:ext>
            </p:extLst>
          </p:nvPr>
        </p:nvGraphicFramePr>
        <p:xfrm>
          <a:off x="838201" y="2755727"/>
          <a:ext cx="4427537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4427280" imgH="632520" progId="PBrush">
                  <p:embed/>
                </p:oleObj>
              </mc:Choice>
              <mc:Fallback>
                <p:oleObj name="Bitmap Image" r:id="rId10" imgW="4427280" imgH="63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38201" y="2755727"/>
                        <a:ext cx="4427537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 4">
            <a:extLst>
              <a:ext uri="{FF2B5EF4-FFF2-40B4-BE49-F238E27FC236}">
                <a16:creationId xmlns:a16="http://schemas.microsoft.com/office/drawing/2014/main" id="{01A35CDB-77E6-9F0E-8519-1893EBC77C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6077895"/>
              </p:ext>
            </p:extLst>
          </p:nvPr>
        </p:nvGraphicFramePr>
        <p:xfrm>
          <a:off x="818296" y="4772242"/>
          <a:ext cx="406082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4061520" imgH="762120" progId="PBrush">
                  <p:embed/>
                </p:oleObj>
              </mc:Choice>
              <mc:Fallback>
                <p:oleObj name="Bitmap Image" r:id="rId12" imgW="4061520" imgH="762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18296" y="4772242"/>
                        <a:ext cx="406082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6317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PREDICTIONS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0832276"/>
              </p:ext>
            </p:extLst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Objet 4">
            <a:extLst>
              <a:ext uri="{FF2B5EF4-FFF2-40B4-BE49-F238E27FC236}">
                <a16:creationId xmlns:a16="http://schemas.microsoft.com/office/drawing/2014/main" id="{57B31D8B-E229-C58A-7730-50977C5B35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5689958"/>
              </p:ext>
            </p:extLst>
          </p:nvPr>
        </p:nvGraphicFramePr>
        <p:xfrm>
          <a:off x="380079" y="2518544"/>
          <a:ext cx="7170737" cy="278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7170480" imgH="2781360" progId="PBrush">
                  <p:embed/>
                </p:oleObj>
              </mc:Choice>
              <mc:Fallback>
                <p:oleObj name="Bitmap Image" r:id="rId8" imgW="7170480" imgH="2781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0079" y="2518544"/>
                        <a:ext cx="7170737" cy="278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00334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PREDICTIONS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4464415"/>
              </p:ext>
            </p:extLst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94851DB1-7A6C-8DD6-BA8E-AEB69FA70F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3696480"/>
              </p:ext>
            </p:extLst>
          </p:nvPr>
        </p:nvGraphicFramePr>
        <p:xfrm>
          <a:off x="838200" y="2187575"/>
          <a:ext cx="5349875" cy="467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349240" imgH="4671000" progId="PBrush">
                  <p:embed/>
                </p:oleObj>
              </mc:Choice>
              <mc:Fallback>
                <p:oleObj name="Bitmap Image" r:id="rId8" imgW="5349240" imgH="4671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38200" y="2187575"/>
                        <a:ext cx="5349875" cy="467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3037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PREDICTIONS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1D0AF0EE-B449-8371-EE63-96DDCCF67C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1546" y="2866719"/>
          <a:ext cx="7299325" cy="1265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7300080" imgH="1265040" progId="PBrush">
                  <p:embed/>
                </p:oleObj>
              </mc:Choice>
              <mc:Fallback>
                <p:oleObj name="Bitmap Image" r:id="rId8" imgW="7300080" imgH="1265040" progId="PBrush">
                  <p:embed/>
                  <p:pic>
                    <p:nvPicPr>
                      <p:cNvPr id="4" name="Objet 3">
                        <a:extLst>
                          <a:ext uri="{FF2B5EF4-FFF2-40B4-BE49-F238E27FC236}">
                            <a16:creationId xmlns:a16="http://schemas.microsoft.com/office/drawing/2014/main" id="{1D0AF0EE-B449-8371-EE63-96DDCCF67C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1546" y="2866719"/>
                        <a:ext cx="7299325" cy="1265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38BD2FC7-7577-52F8-48D5-38648165BF38}"/>
              </a:ext>
            </a:extLst>
          </p:cNvPr>
          <p:cNvSpPr txBox="1"/>
          <p:nvPr/>
        </p:nvSpPr>
        <p:spPr>
          <a:xfrm>
            <a:off x="151546" y="4457700"/>
            <a:ext cx="6398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Recherche des hyperparamètres du meilleur modèle</a:t>
            </a:r>
          </a:p>
        </p:txBody>
      </p:sp>
    </p:spTree>
    <p:extLst>
      <p:ext uri="{BB962C8B-B14F-4D97-AF65-F5344CB8AC3E}">
        <p14:creationId xmlns:p14="http://schemas.microsoft.com/office/powerpoint/2010/main" val="3890255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PREDICTIONS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1273662"/>
              </p:ext>
            </p:extLst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38BD2FC7-7577-52F8-48D5-38648165BF38}"/>
              </a:ext>
            </a:extLst>
          </p:cNvPr>
          <p:cNvSpPr txBox="1"/>
          <p:nvPr/>
        </p:nvSpPr>
        <p:spPr>
          <a:xfrm>
            <a:off x="151546" y="4457700"/>
            <a:ext cx="6398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Recherche des hyperparamètres du meilleur modèle</a:t>
            </a:r>
          </a:p>
        </p:txBody>
      </p:sp>
      <p:graphicFrame>
        <p:nvGraphicFramePr>
          <p:cNvPr id="5" name="Objet 4">
            <a:extLst>
              <a:ext uri="{FF2B5EF4-FFF2-40B4-BE49-F238E27FC236}">
                <a16:creationId xmlns:a16="http://schemas.microsoft.com/office/drawing/2014/main" id="{1D8EF6F5-C544-9FE8-F2F0-A79D913884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0135211"/>
              </p:ext>
            </p:extLst>
          </p:nvPr>
        </p:nvGraphicFramePr>
        <p:xfrm>
          <a:off x="838200" y="2193925"/>
          <a:ext cx="4419600" cy="185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4419720" imgH="1851840" progId="PBrush">
                  <p:embed/>
                </p:oleObj>
              </mc:Choice>
              <mc:Fallback>
                <p:oleObj name="Bitmap Image" r:id="rId8" imgW="4419720" imgH="1851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38200" y="2193925"/>
                        <a:ext cx="4419600" cy="1852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4941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PREDICTIONS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7116375"/>
              </p:ext>
            </p:extLst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38BD2FC7-7577-52F8-48D5-38648165BF38}"/>
              </a:ext>
            </a:extLst>
          </p:cNvPr>
          <p:cNvSpPr txBox="1"/>
          <p:nvPr/>
        </p:nvSpPr>
        <p:spPr>
          <a:xfrm>
            <a:off x="151546" y="4457700"/>
            <a:ext cx="6398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Recherche des hyperparamètres du meilleur modèle</a:t>
            </a:r>
          </a:p>
        </p:txBody>
      </p:sp>
      <p:graphicFrame>
        <p:nvGraphicFramePr>
          <p:cNvPr id="5" name="Objet 4">
            <a:extLst>
              <a:ext uri="{FF2B5EF4-FFF2-40B4-BE49-F238E27FC236}">
                <a16:creationId xmlns:a16="http://schemas.microsoft.com/office/drawing/2014/main" id="{2A702988-2296-965D-C005-062B0019F4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738766"/>
              </p:ext>
            </p:extLst>
          </p:nvPr>
        </p:nvGraphicFramePr>
        <p:xfrm>
          <a:off x="856774" y="2501900"/>
          <a:ext cx="4579937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4579560" imgH="632520" progId="PBrush">
                  <p:embed/>
                </p:oleObj>
              </mc:Choice>
              <mc:Fallback>
                <p:oleObj name="Bitmap Image" r:id="rId8" imgW="4579560" imgH="63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56774" y="2501900"/>
                        <a:ext cx="4579937" cy="63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5512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PREDICTIONS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38BD2FC7-7577-52F8-48D5-38648165BF38}"/>
              </a:ext>
            </a:extLst>
          </p:cNvPr>
          <p:cNvSpPr txBox="1"/>
          <p:nvPr/>
        </p:nvSpPr>
        <p:spPr>
          <a:xfrm>
            <a:off x="151546" y="4457700"/>
            <a:ext cx="6398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Recherche des hyperparamètres du meilleur modèle</a:t>
            </a:r>
          </a:p>
        </p:txBody>
      </p:sp>
      <p:graphicFrame>
        <p:nvGraphicFramePr>
          <p:cNvPr id="5" name="Objet 4">
            <a:extLst>
              <a:ext uri="{FF2B5EF4-FFF2-40B4-BE49-F238E27FC236}">
                <a16:creationId xmlns:a16="http://schemas.microsoft.com/office/drawing/2014/main" id="{8B93F3F8-01D3-CAF2-1FD0-B893750456A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38200" y="2785330"/>
          <a:ext cx="4327525" cy="846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4328280" imgH="846000" progId="PBrush">
                  <p:embed/>
                </p:oleObj>
              </mc:Choice>
              <mc:Fallback>
                <p:oleObj name="Bitmap Image" r:id="rId8" imgW="4328280" imgH="846000" progId="PBrush">
                  <p:embed/>
                  <p:pic>
                    <p:nvPicPr>
                      <p:cNvPr id="5" name="Objet 4">
                        <a:extLst>
                          <a:ext uri="{FF2B5EF4-FFF2-40B4-BE49-F238E27FC236}">
                            <a16:creationId xmlns:a16="http://schemas.microsoft.com/office/drawing/2014/main" id="{8B93F3F8-01D3-CAF2-1FD0-B893750456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38200" y="2785330"/>
                        <a:ext cx="4327525" cy="846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96894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PREDICTIONS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38BD2FC7-7577-52F8-48D5-38648165BF38}"/>
              </a:ext>
            </a:extLst>
          </p:cNvPr>
          <p:cNvSpPr txBox="1"/>
          <p:nvPr/>
        </p:nvSpPr>
        <p:spPr>
          <a:xfrm>
            <a:off x="151546" y="4457700"/>
            <a:ext cx="6398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Recherche des hyperparamètres du meilleur modèle</a:t>
            </a:r>
          </a:p>
        </p:txBody>
      </p:sp>
      <p:graphicFrame>
        <p:nvGraphicFramePr>
          <p:cNvPr id="5" name="Objet 4">
            <a:extLst>
              <a:ext uri="{FF2B5EF4-FFF2-40B4-BE49-F238E27FC236}">
                <a16:creationId xmlns:a16="http://schemas.microsoft.com/office/drawing/2014/main" id="{1DA7EA77-5EE4-5CE5-F799-2022EA3DDF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1673308"/>
              </p:ext>
            </p:extLst>
          </p:nvPr>
        </p:nvGraphicFramePr>
        <p:xfrm>
          <a:off x="838200" y="2729401"/>
          <a:ext cx="4479925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4480560" imgH="769680" progId="PBrush">
                  <p:embed/>
                </p:oleObj>
              </mc:Choice>
              <mc:Fallback>
                <p:oleObj name="Bitmap Image" r:id="rId8" imgW="4480560" imgH="769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38200" y="2729401"/>
                        <a:ext cx="4479925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490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/>
              <a:t>PLAN DE LA PRESENTATION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8339088"/>
              </p:ext>
            </p:extLst>
          </p:nvPr>
        </p:nvGraphicFramePr>
        <p:xfrm>
          <a:off x="838200" y="1986116"/>
          <a:ext cx="6254496" cy="4798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42117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8BD2FC7-7577-52F8-48D5-38648165BF38}"/>
              </a:ext>
            </a:extLst>
          </p:cNvPr>
          <p:cNvSpPr txBox="1"/>
          <p:nvPr/>
        </p:nvSpPr>
        <p:spPr>
          <a:xfrm>
            <a:off x="744602" y="2333685"/>
            <a:ext cx="6398723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 err="1">
                <a:solidFill>
                  <a:srgbClr val="FFFF00"/>
                </a:solidFill>
              </a:rPr>
              <a:t>TotalGHGEmissions</a:t>
            </a:r>
            <a:endParaRPr lang="fr-FR" b="1" u="sng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r>
              <a:rPr lang="fr-FR" dirty="0">
                <a:solidFill>
                  <a:srgbClr val="FFFFFF"/>
                </a:solidFill>
              </a:rPr>
              <a:t>Le meilleur modèle est </a:t>
            </a:r>
            <a:r>
              <a:rPr lang="fr-FR" dirty="0" err="1">
                <a:solidFill>
                  <a:srgbClr val="FFFFFF"/>
                </a:solidFill>
              </a:rPr>
              <a:t>Random</a:t>
            </a:r>
            <a:r>
              <a:rPr lang="fr-FR" dirty="0">
                <a:solidFill>
                  <a:srgbClr val="FFFFFF"/>
                </a:solidFill>
              </a:rPr>
              <a:t> </a:t>
            </a:r>
            <a:r>
              <a:rPr lang="fr-FR" dirty="0" err="1">
                <a:solidFill>
                  <a:srgbClr val="FFFFFF"/>
                </a:solidFill>
              </a:rPr>
              <a:t>forest</a:t>
            </a:r>
            <a:r>
              <a:rPr lang="fr-FR" dirty="0">
                <a:solidFill>
                  <a:srgbClr val="FFFFFF"/>
                </a:solidFill>
              </a:rPr>
              <a:t> avec pour hyperparamètres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max_depth</a:t>
            </a:r>
            <a:r>
              <a:rPr lang="fr-FR" b="0" i="0" dirty="0">
                <a:solidFill>
                  <a:srgbClr val="FFFFFF"/>
                </a:solidFill>
                <a:effectLst/>
              </a:rPr>
              <a:t> = 14,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max_features</a:t>
            </a:r>
            <a:r>
              <a:rPr lang="fr-FR" b="0" i="0" dirty="0">
                <a:solidFill>
                  <a:srgbClr val="FFFFFF"/>
                </a:solidFill>
                <a:effectLst/>
              </a:rPr>
              <a:t> = 'auto',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min_samples_split</a:t>
            </a:r>
            <a:r>
              <a:rPr lang="fr-FR" b="0" i="0" dirty="0">
                <a:solidFill>
                  <a:srgbClr val="FFFFFF"/>
                </a:solidFill>
                <a:effectLst/>
              </a:rPr>
              <a:t> = 3,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n_estimators</a:t>
            </a:r>
            <a:r>
              <a:rPr lang="fr-FR" b="0" i="0" dirty="0">
                <a:solidFill>
                  <a:srgbClr val="FFFFFF"/>
                </a:solidFill>
                <a:effectLst/>
              </a:rPr>
              <a:t> = 100 et pour un r² = 0.521092 soit 52,11%.</a:t>
            </a:r>
            <a:r>
              <a:rPr lang="fr-FR" dirty="0">
                <a:solidFill>
                  <a:srgbClr val="FFFFFF"/>
                </a:solidFill>
              </a:rPr>
              <a:t> </a:t>
            </a:r>
          </a:p>
          <a:p>
            <a:r>
              <a:rPr lang="fr-FR" b="0" i="0" dirty="0">
                <a:solidFill>
                  <a:srgbClr val="FFFFFF"/>
                </a:solidFill>
                <a:effectLst/>
              </a:rPr>
              <a:t>Il donne une performance de 52,11% basée sur le score r².  Donc avec ce modèle on peut prédire le "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TotalGHGEmissions</a:t>
            </a:r>
            <a:r>
              <a:rPr lang="fr-FR" b="0" i="0" dirty="0">
                <a:solidFill>
                  <a:srgbClr val="FFFFFF"/>
                </a:solidFill>
                <a:effectLst/>
              </a:rPr>
              <a:t>" avec un taux de fiabilité de 52,11%, ce qui n'est pas énorme mais reste tout de mème mieux qu'un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baseline</a:t>
            </a:r>
            <a:r>
              <a:rPr lang="fr-FR" b="0" i="0" dirty="0">
                <a:solidFill>
                  <a:srgbClr val="FFFFFF"/>
                </a:solidFill>
                <a:effectLst/>
              </a:rPr>
              <a:t> model. On peut toute fois essayer d'améliorer ce modèle en analysant un peu plus en détail la partie exploratoire, peut-être que quelques variables importantes ont été supprimées par inadvertance, et leur réintégration nous permettrait de gagner en performance.</a:t>
            </a:r>
            <a:endParaRPr lang="fr-FR" b="1" dirty="0">
              <a:solidFill>
                <a:srgbClr val="FFFFFF"/>
              </a:solidFill>
            </a:endParaRPr>
          </a:p>
          <a:p>
            <a:endParaRPr lang="fr-FR" b="1" dirty="0">
              <a:solidFill>
                <a:srgbClr val="FFFFFF"/>
              </a:solidFill>
            </a:endParaRPr>
          </a:p>
          <a:p>
            <a:endParaRPr lang="fr-FR" b="1" dirty="0">
              <a:solidFill>
                <a:srgbClr val="FFFFFF"/>
              </a:solidFill>
            </a:endParaRPr>
          </a:p>
          <a:p>
            <a:endParaRPr lang="fr-F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</p:txBody>
      </p:sp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CD0A1324-BB15-B538-2760-6302922CF9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9226725"/>
              </p:ext>
            </p:extLst>
          </p:nvPr>
        </p:nvGraphicFramePr>
        <p:xfrm>
          <a:off x="4262214" y="1456352"/>
          <a:ext cx="3082362" cy="14751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082480" imgH="2567880" progId="PBrush">
                  <p:embed/>
                </p:oleObj>
              </mc:Choice>
              <mc:Fallback>
                <p:oleObj name="Bitmap Image" r:id="rId2" imgW="5082480" imgH="2567880" progId="PBrush">
                  <p:embed/>
                  <p:pic>
                    <p:nvPicPr>
                      <p:cNvPr id="4" name="Objet 3">
                        <a:extLst>
                          <a:ext uri="{FF2B5EF4-FFF2-40B4-BE49-F238E27FC236}">
                            <a16:creationId xmlns:a16="http://schemas.microsoft.com/office/drawing/2014/main" id="{CD0A1324-BB15-B538-2760-6302922CF9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262214" y="1456352"/>
                        <a:ext cx="3082362" cy="14751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F08C2DFF-69CB-B058-DA3C-AF2A5A17D759}"/>
              </a:ext>
            </a:extLst>
          </p:cNvPr>
          <p:cNvSpPr txBox="1"/>
          <p:nvPr/>
        </p:nvSpPr>
        <p:spPr>
          <a:xfrm>
            <a:off x="7049729" y="1240521"/>
            <a:ext cx="639872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 err="1">
                <a:solidFill>
                  <a:srgbClr val="FFFF00"/>
                </a:solidFill>
              </a:rPr>
              <a:t>SiteEnergyUse</a:t>
            </a:r>
            <a:r>
              <a:rPr lang="fr-FR" b="1" dirty="0">
                <a:solidFill>
                  <a:srgbClr val="FFFF00"/>
                </a:solidFill>
              </a:rPr>
              <a:t>(</a:t>
            </a:r>
            <a:r>
              <a:rPr lang="fr-FR" b="1" dirty="0" err="1">
                <a:solidFill>
                  <a:srgbClr val="FFFF00"/>
                </a:solidFill>
              </a:rPr>
              <a:t>kBtu</a:t>
            </a:r>
            <a:r>
              <a:rPr lang="fr-FR" b="1" dirty="0">
                <a:solidFill>
                  <a:srgbClr val="FFFF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FFFFFF"/>
              </a:solidFill>
            </a:endParaRPr>
          </a:p>
        </p:txBody>
      </p:sp>
      <p:graphicFrame>
        <p:nvGraphicFramePr>
          <p:cNvPr id="8" name="Objet 7">
            <a:extLst>
              <a:ext uri="{FF2B5EF4-FFF2-40B4-BE49-F238E27FC236}">
                <a16:creationId xmlns:a16="http://schemas.microsoft.com/office/drawing/2014/main" id="{62F88F27-AAB9-7BD3-A9FE-F3B33FEA86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407251"/>
              </p:ext>
            </p:extLst>
          </p:nvPr>
        </p:nvGraphicFramePr>
        <p:xfrm>
          <a:off x="7377083" y="3050952"/>
          <a:ext cx="4156156" cy="19574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143680" imgH="2423160" progId="PBrush">
                  <p:embed/>
                </p:oleObj>
              </mc:Choice>
              <mc:Fallback>
                <p:oleObj name="Bitmap Image" r:id="rId4" imgW="5143680" imgH="2423160" progId="PBrush">
                  <p:embed/>
                  <p:pic>
                    <p:nvPicPr>
                      <p:cNvPr id="8" name="Objet 7">
                        <a:extLst>
                          <a:ext uri="{FF2B5EF4-FFF2-40B4-BE49-F238E27FC236}">
                            <a16:creationId xmlns:a16="http://schemas.microsoft.com/office/drawing/2014/main" id="{62F88F27-AAB9-7BD3-A9FE-F3B33FEA86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77083" y="3050952"/>
                        <a:ext cx="4156156" cy="19574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ZoneTexte 8">
            <a:extLst>
              <a:ext uri="{FF2B5EF4-FFF2-40B4-BE49-F238E27FC236}">
                <a16:creationId xmlns:a16="http://schemas.microsoft.com/office/drawing/2014/main" id="{0AA0A7BB-24FA-BBCE-1A11-BDE5C1BAC34D}"/>
              </a:ext>
            </a:extLst>
          </p:cNvPr>
          <p:cNvSpPr txBox="1"/>
          <p:nvPr/>
        </p:nvSpPr>
        <p:spPr>
          <a:xfrm>
            <a:off x="7308258" y="5157256"/>
            <a:ext cx="46969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0" i="0" dirty="0">
                <a:solidFill>
                  <a:srgbClr val="FFFFFF"/>
                </a:solidFill>
                <a:effectLst/>
              </a:rPr>
              <a:t>Le meilleur modèle est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Regression</a:t>
            </a:r>
            <a:r>
              <a:rPr lang="fr-FR" b="0" i="0" dirty="0">
                <a:solidFill>
                  <a:srgbClr val="FFFFFF"/>
                </a:solidFill>
                <a:effectLst/>
              </a:rPr>
              <a:t> Gradient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Boosting</a:t>
            </a:r>
            <a:r>
              <a:rPr lang="fr-FR" b="0" i="0" dirty="0">
                <a:solidFill>
                  <a:srgbClr val="FFFFFF"/>
                </a:solidFill>
                <a:effectLst/>
              </a:rPr>
              <a:t> avec les hyperparamètres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max_depth</a:t>
            </a:r>
            <a:r>
              <a:rPr lang="fr-FR" b="0" i="0" dirty="0">
                <a:solidFill>
                  <a:srgbClr val="FFFFFF"/>
                </a:solidFill>
                <a:effectLst/>
              </a:rPr>
              <a:t> = 4,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min_samples_split</a:t>
            </a:r>
            <a:r>
              <a:rPr lang="fr-FR" b="0" i="0" dirty="0">
                <a:solidFill>
                  <a:srgbClr val="FFFFFF"/>
                </a:solidFill>
                <a:effectLst/>
              </a:rPr>
              <a:t> = 30 et un r² = 0.630504 soit 63,05%. Donc avec ce modèle on peut prédire 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SiteEnergyUse</a:t>
            </a:r>
            <a:r>
              <a:rPr lang="fr-FR" dirty="0">
                <a:solidFill>
                  <a:srgbClr val="FFFFFF"/>
                </a:solidFill>
              </a:rPr>
              <a:t>. 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4DACC53-9140-B1B6-7541-4CB3F377FC0A}"/>
              </a:ext>
            </a:extLst>
          </p:cNvPr>
          <p:cNvSpPr txBox="1"/>
          <p:nvPr/>
        </p:nvSpPr>
        <p:spPr>
          <a:xfrm>
            <a:off x="7308258" y="855406"/>
            <a:ext cx="45409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FFFF00"/>
                </a:solidFill>
              </a:rPr>
              <a:t>ENERGYSTARScore</a:t>
            </a:r>
            <a:endParaRPr lang="en-US" b="1" dirty="0">
              <a:solidFill>
                <a:srgbClr val="FFFF00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Améliore</a:t>
            </a:r>
            <a:r>
              <a:rPr lang="en-US" dirty="0">
                <a:solidFill>
                  <a:srgbClr val="FFFFFF"/>
                </a:solidFill>
              </a:rPr>
              <a:t> le </a:t>
            </a:r>
            <a:r>
              <a:rPr lang="en-US" dirty="0" err="1">
                <a:solidFill>
                  <a:srgbClr val="FFFFFF"/>
                </a:solidFill>
              </a:rPr>
              <a:t>modèle</a:t>
            </a:r>
            <a:r>
              <a:rPr lang="en-US" dirty="0">
                <a:solidFill>
                  <a:srgbClr val="FFFFFF"/>
                </a:solidFill>
              </a:rPr>
              <a:t> pour </a:t>
            </a:r>
            <a:r>
              <a:rPr lang="fr-FR" b="0" i="0" dirty="0">
                <a:solidFill>
                  <a:srgbClr val="FFFFFF"/>
                </a:solidFill>
                <a:effectLst/>
              </a:rPr>
              <a:t>"</a:t>
            </a:r>
            <a:r>
              <a:rPr lang="fr-FR" b="0" i="0" dirty="0" err="1">
                <a:solidFill>
                  <a:srgbClr val="FFFFFF"/>
                </a:solidFill>
                <a:effectLst/>
              </a:rPr>
              <a:t>TotalGHGEmissions</a:t>
            </a:r>
            <a:r>
              <a:rPr lang="fr-FR" b="0" i="0" dirty="0">
                <a:solidFill>
                  <a:srgbClr val="FFFFFF"/>
                </a:solidFill>
                <a:effectLst/>
              </a:rPr>
              <a:t>" </a:t>
            </a:r>
            <a:r>
              <a:rPr lang="en-US" dirty="0" err="1">
                <a:solidFill>
                  <a:srgbClr val="FFFFFF"/>
                </a:solidFill>
              </a:rPr>
              <a:t>puisqu’on</a:t>
            </a:r>
            <a:r>
              <a:rPr lang="en-US" dirty="0">
                <a:solidFill>
                  <a:srgbClr val="FFFFFF"/>
                </a:solidFill>
              </a:rPr>
              <a:t> a un</a:t>
            </a:r>
          </a:p>
          <a:p>
            <a:r>
              <a:rPr lang="en-US" dirty="0">
                <a:solidFill>
                  <a:srgbClr val="FFFFFF"/>
                </a:solidFill>
              </a:rPr>
              <a:t> r² = 0.6360107 </a:t>
            </a:r>
            <a:r>
              <a:rPr lang="en-US" dirty="0" err="1">
                <a:solidFill>
                  <a:srgbClr val="FFFFFF"/>
                </a:solidFill>
              </a:rPr>
              <a:t>soit</a:t>
            </a:r>
            <a:r>
              <a:rPr lang="en-US" dirty="0">
                <a:solidFill>
                  <a:srgbClr val="FFFFFF"/>
                </a:solidFill>
              </a:rPr>
              <a:t> 63,60%</a:t>
            </a:r>
          </a:p>
          <a:p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943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PERSPECTIVES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4435596"/>
              </p:ext>
            </p:extLst>
          </p:nvPr>
        </p:nvGraphicFramePr>
        <p:xfrm>
          <a:off x="838200" y="1670538"/>
          <a:ext cx="6254496" cy="523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99399D4E-89DF-00FC-CECA-F85A8B82DEB6}"/>
              </a:ext>
            </a:extLst>
          </p:cNvPr>
          <p:cNvSpPr txBox="1"/>
          <p:nvPr/>
        </p:nvSpPr>
        <p:spPr>
          <a:xfrm>
            <a:off x="1032387" y="2084439"/>
            <a:ext cx="4975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 log transformation des variables.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4332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CONTEXTE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0881188"/>
              </p:ext>
            </p:extLst>
          </p:nvPr>
        </p:nvGraphicFramePr>
        <p:xfrm>
          <a:off x="838200" y="2329961"/>
          <a:ext cx="5756031" cy="32710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46888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NETTOYAGE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8887800"/>
              </p:ext>
            </p:extLst>
          </p:nvPr>
        </p:nvGraphicFramePr>
        <p:xfrm>
          <a:off x="838200" y="2322576"/>
          <a:ext cx="6254496" cy="3858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2258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ANALYSE EXPLORATOIRE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5299560"/>
              </p:ext>
            </p:extLst>
          </p:nvPr>
        </p:nvGraphicFramePr>
        <p:xfrm>
          <a:off x="565272" y="1899139"/>
          <a:ext cx="6254496" cy="782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Objet 2">
            <a:extLst>
              <a:ext uri="{FF2B5EF4-FFF2-40B4-BE49-F238E27FC236}">
                <a16:creationId xmlns:a16="http://schemas.microsoft.com/office/drawing/2014/main" id="{8AC0C01D-FCFF-68A1-5046-D901BB8F39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898275"/>
              </p:ext>
            </p:extLst>
          </p:nvPr>
        </p:nvGraphicFramePr>
        <p:xfrm>
          <a:off x="565272" y="2604233"/>
          <a:ext cx="6065837" cy="3459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6065640" imgH="3459600" progId="PBrush">
                  <p:embed/>
                </p:oleObj>
              </mc:Choice>
              <mc:Fallback>
                <p:oleObj name="Bitmap Image" r:id="rId8" imgW="6065640" imgH="345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65272" y="2604233"/>
                        <a:ext cx="6065837" cy="3459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52759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ANALYSE EXPLORATOIRE</a:t>
            </a:r>
          </a:p>
        </p:txBody>
      </p:sp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6059763"/>
              </p:ext>
            </p:extLst>
          </p:nvPr>
        </p:nvGraphicFramePr>
        <p:xfrm>
          <a:off x="838200" y="2322576"/>
          <a:ext cx="6254496" cy="8602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Objet 2">
            <a:extLst>
              <a:ext uri="{FF2B5EF4-FFF2-40B4-BE49-F238E27FC236}">
                <a16:creationId xmlns:a16="http://schemas.microsoft.com/office/drawing/2014/main" id="{32582812-821B-E19E-906E-7FD0D8A2E4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672994"/>
              </p:ext>
            </p:extLst>
          </p:nvPr>
        </p:nvGraphicFramePr>
        <p:xfrm>
          <a:off x="4859459" y="1279525"/>
          <a:ext cx="6392863" cy="5189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6393240" imgH="5189400" progId="PBrush">
                  <p:embed/>
                </p:oleObj>
              </mc:Choice>
              <mc:Fallback>
                <p:oleObj name="Bitmap Image" r:id="rId7" imgW="6393240" imgH="518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59459" y="1279525"/>
                        <a:ext cx="6392863" cy="5189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47084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ANALYSES STATISTIQUES</a:t>
            </a:r>
          </a:p>
        </p:txBody>
      </p:sp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0303468"/>
              </p:ext>
            </p:extLst>
          </p:nvPr>
        </p:nvGraphicFramePr>
        <p:xfrm>
          <a:off x="838200" y="2322576"/>
          <a:ext cx="3276600" cy="737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Objet 2">
            <a:extLst>
              <a:ext uri="{FF2B5EF4-FFF2-40B4-BE49-F238E27FC236}">
                <a16:creationId xmlns:a16="http://schemas.microsoft.com/office/drawing/2014/main" id="{AB62CF2E-2913-57EF-900F-213D1F4E8A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3990277"/>
              </p:ext>
            </p:extLst>
          </p:nvPr>
        </p:nvGraphicFramePr>
        <p:xfrm>
          <a:off x="760169" y="2976440"/>
          <a:ext cx="3741737" cy="2697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741480" imgH="2697480" progId="PBrush">
                  <p:embed/>
                </p:oleObj>
              </mc:Choice>
              <mc:Fallback>
                <p:oleObj name="Bitmap Image" r:id="rId7" imgW="3741480" imgH="2697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60169" y="2976440"/>
                        <a:ext cx="3741737" cy="2697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A0FB5726-7AF1-A3F9-3B84-07B6F614DA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4850255"/>
              </p:ext>
            </p:extLst>
          </p:nvPr>
        </p:nvGraphicFramePr>
        <p:xfrm>
          <a:off x="5504464" y="257031"/>
          <a:ext cx="2148563" cy="15382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9" imgW="3459600" imgH="2476440" progId="PBrush">
                  <p:embed/>
                </p:oleObj>
              </mc:Choice>
              <mc:Fallback>
                <p:oleObj name="Bitmap Image" r:id="rId9" imgW="3459600" imgH="2476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04464" y="257031"/>
                        <a:ext cx="2148563" cy="15382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 4">
            <a:extLst>
              <a:ext uri="{FF2B5EF4-FFF2-40B4-BE49-F238E27FC236}">
                <a16:creationId xmlns:a16="http://schemas.microsoft.com/office/drawing/2014/main" id="{236EB38C-2195-9713-D0F2-F4F7CD61BE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0648345"/>
              </p:ext>
            </p:extLst>
          </p:nvPr>
        </p:nvGraphicFramePr>
        <p:xfrm>
          <a:off x="8075613" y="257031"/>
          <a:ext cx="1845020" cy="1500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1" imgW="3002400" imgH="2217600" progId="PBrush">
                  <p:embed/>
                </p:oleObj>
              </mc:Choice>
              <mc:Fallback>
                <p:oleObj name="Bitmap Image" r:id="rId11" imgW="3002400" imgH="2217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075613" y="257031"/>
                        <a:ext cx="1845020" cy="1500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 5">
            <a:extLst>
              <a:ext uri="{FF2B5EF4-FFF2-40B4-BE49-F238E27FC236}">
                <a16:creationId xmlns:a16="http://schemas.microsoft.com/office/drawing/2014/main" id="{005CBB6C-5AED-F709-10DD-D3FD517C54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0948654"/>
              </p:ext>
            </p:extLst>
          </p:nvPr>
        </p:nvGraphicFramePr>
        <p:xfrm>
          <a:off x="5484823" y="1808651"/>
          <a:ext cx="4702175" cy="455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3" imgW="4701600" imgH="4556880" progId="PBrush">
                  <p:embed/>
                </p:oleObj>
              </mc:Choice>
              <mc:Fallback>
                <p:oleObj name="Bitmap Image" r:id="rId13" imgW="4701600" imgH="4556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484823" y="1808651"/>
                        <a:ext cx="4702175" cy="4556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8860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ANALYSES STATISTIQUES</a:t>
            </a:r>
          </a:p>
        </p:txBody>
      </p:sp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8058688"/>
              </p:ext>
            </p:extLst>
          </p:nvPr>
        </p:nvGraphicFramePr>
        <p:xfrm>
          <a:off x="838200" y="2322576"/>
          <a:ext cx="3276600" cy="737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Objet 6">
            <a:extLst>
              <a:ext uri="{FF2B5EF4-FFF2-40B4-BE49-F238E27FC236}">
                <a16:creationId xmlns:a16="http://schemas.microsoft.com/office/drawing/2014/main" id="{89ACEA9D-96C3-6103-2D5C-81B7331A36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605926"/>
              </p:ext>
            </p:extLst>
          </p:nvPr>
        </p:nvGraphicFramePr>
        <p:xfrm>
          <a:off x="838200" y="3253398"/>
          <a:ext cx="3298825" cy="2354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7" imgW="3299400" imgH="2354760" progId="PBrush">
                  <p:embed/>
                </p:oleObj>
              </mc:Choice>
              <mc:Fallback>
                <p:oleObj name="Bitmap Image" r:id="rId7" imgW="3299400" imgH="235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38200" y="3253398"/>
                        <a:ext cx="3298825" cy="2354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 7">
            <a:extLst>
              <a:ext uri="{FF2B5EF4-FFF2-40B4-BE49-F238E27FC236}">
                <a16:creationId xmlns:a16="http://schemas.microsoft.com/office/drawing/2014/main" id="{374D67CF-CFD4-BE48-80A6-11438960D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2360132"/>
              </p:ext>
            </p:extLst>
          </p:nvPr>
        </p:nvGraphicFramePr>
        <p:xfrm>
          <a:off x="5547580" y="2015148"/>
          <a:ext cx="3856037" cy="2316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9" imgW="3855600" imgH="2316600" progId="PBrush">
                  <p:embed/>
                </p:oleObj>
              </mc:Choice>
              <mc:Fallback>
                <p:oleObj name="Bitmap Image" r:id="rId9" imgW="3855600" imgH="2316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47580" y="2015148"/>
                        <a:ext cx="3856037" cy="2316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9109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2D444-8CC8-999C-02CB-AB8D1300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4496" cy="1828800"/>
          </a:xfrm>
        </p:spPr>
        <p:txBody>
          <a:bodyPr>
            <a:normAutofit/>
          </a:bodyPr>
          <a:lstStyle/>
          <a:p>
            <a:r>
              <a:rPr lang="fr-FR" dirty="0"/>
              <a:t>EXPLORATION</a:t>
            </a:r>
          </a:p>
        </p:txBody>
      </p:sp>
      <p:pic>
        <p:nvPicPr>
          <p:cNvPr id="15" name="Picture 14" descr="Une image contenant bâtiment, extérieur, cité, tour&#10;&#10;Description générée automatiquement">
            <a:extLst>
              <a:ext uri="{FF2B5EF4-FFF2-40B4-BE49-F238E27FC236}">
                <a16:creationId xmlns:a16="http://schemas.microsoft.com/office/drawing/2014/main" id="{66FAF63A-486B-5939-E626-C572D2A5D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3" r="328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graphicFrame>
        <p:nvGraphicFramePr>
          <p:cNvPr id="13" name="Espace réservé du contenu 2">
            <a:extLst>
              <a:ext uri="{FF2B5EF4-FFF2-40B4-BE49-F238E27FC236}">
                <a16:creationId xmlns:a16="http://schemas.microsoft.com/office/drawing/2014/main" id="{286045D8-67B8-4437-CB31-A5E748259E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1766801"/>
              </p:ext>
            </p:extLst>
          </p:nvPr>
        </p:nvGraphicFramePr>
        <p:xfrm>
          <a:off x="838200" y="2322576"/>
          <a:ext cx="6254496" cy="3858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81855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hème Office">
  <a:themeElements>
    <a:clrScheme name="Custom 1">
      <a:dk1>
        <a:sysClr val="windowText" lastClr="000000"/>
      </a:dk1>
      <a:lt1>
        <a:sysClr val="window" lastClr="FFFFFF"/>
      </a:lt1>
      <a:dk2>
        <a:srgbClr val="090F27"/>
      </a:dk2>
      <a:lt2>
        <a:srgbClr val="E7E6E6"/>
      </a:lt2>
      <a:accent1>
        <a:srgbClr val="20305C"/>
      </a:accent1>
      <a:accent2>
        <a:srgbClr val="0214B5"/>
      </a:accent2>
      <a:accent3>
        <a:srgbClr val="02A0DA"/>
      </a:accent3>
      <a:accent4>
        <a:srgbClr val="005472"/>
      </a:accent4>
      <a:accent5>
        <a:srgbClr val="7EABA6"/>
      </a:accent5>
      <a:accent6>
        <a:srgbClr val="02A1BB"/>
      </a:accent6>
      <a:hlink>
        <a:srgbClr val="0563C1"/>
      </a:hlink>
      <a:folHlink>
        <a:srgbClr val="954F72"/>
      </a:folHlink>
    </a:clrScheme>
    <a:fontScheme name="Custom 1">
      <a:majorFont>
        <a:latin typeface="Franklin Gothic Demi"/>
        <a:ea typeface=""/>
        <a:cs typeface=""/>
      </a:majorFont>
      <a:minorFont>
        <a:latin typeface="Batan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39773_TF34415906_Win32" id="{D5FCFB6C-AB5C-4D6F-AA50-5A73867B032B}" vid="{1E743831-AFA0-4CA3-A7C6-068FA43E6E97}"/>
    </a:ext>
  </a:extLst>
</a:theme>
</file>

<file path=ppt/theme/theme2.xml><?xml version="1.0" encoding="utf-8"?>
<a:theme xmlns:a="http://schemas.openxmlformats.org/drawingml/2006/main" name="Conception personnalisée">
  <a:themeElements>
    <a:clrScheme name="Custom 2">
      <a:dk1>
        <a:sysClr val="windowText" lastClr="000000"/>
      </a:dk1>
      <a:lt1>
        <a:sysClr val="window" lastClr="FFFFFF"/>
      </a:lt1>
      <a:dk2>
        <a:srgbClr val="304244"/>
      </a:dk2>
      <a:lt2>
        <a:srgbClr val="E7E6E6"/>
      </a:lt2>
      <a:accent1>
        <a:srgbClr val="324528"/>
      </a:accent1>
      <a:accent2>
        <a:srgbClr val="5E7D58"/>
      </a:accent2>
      <a:accent3>
        <a:srgbClr val="5E7812"/>
      </a:accent3>
      <a:accent4>
        <a:srgbClr val="7E8B25"/>
      </a:accent4>
      <a:accent5>
        <a:srgbClr val="597E74"/>
      </a:accent5>
      <a:accent6>
        <a:srgbClr val="87946A"/>
      </a:accent6>
      <a:hlink>
        <a:srgbClr val="0563C1"/>
      </a:hlink>
      <a:folHlink>
        <a:srgbClr val="954F72"/>
      </a:folHlink>
    </a:clrScheme>
    <a:fontScheme name="Custom 2">
      <a:majorFont>
        <a:latin typeface="Rockwell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39773_TF34415906_Win32" id="{D5FCFB6C-AB5C-4D6F-AA50-5A73867B032B}" vid="{081A3C10-CB52-4F62-8FDE-3D21C4BFB50B}"/>
    </a:ext>
  </a:extLst>
</a:theme>
</file>

<file path=ppt/theme/theme3.xml><?xml version="1.0" encoding="utf-8"?>
<a:theme xmlns:a="http://schemas.openxmlformats.org/drawingml/2006/main" name="1_Conception personnalisée">
  <a:themeElements>
    <a:clrScheme name="Custom 3">
      <a:dk1>
        <a:sysClr val="windowText" lastClr="000000"/>
      </a:dk1>
      <a:lt1>
        <a:sysClr val="window" lastClr="FFFFFF"/>
      </a:lt1>
      <a:dk2>
        <a:srgbClr val="F2B90C"/>
      </a:dk2>
      <a:lt2>
        <a:srgbClr val="E7E6E6"/>
      </a:lt2>
      <a:accent1>
        <a:srgbClr val="F2CD0C"/>
      </a:accent1>
      <a:accent2>
        <a:srgbClr val="F5EA44"/>
      </a:accent2>
      <a:accent3>
        <a:srgbClr val="F5ED89"/>
      </a:accent3>
      <a:accent4>
        <a:srgbClr val="BF9B30"/>
      </a:accent4>
      <a:accent5>
        <a:srgbClr val="F2E394"/>
      </a:accent5>
      <a:accent6>
        <a:srgbClr val="FFFF30"/>
      </a:accent6>
      <a:hlink>
        <a:srgbClr val="0563C1"/>
      </a:hlink>
      <a:folHlink>
        <a:srgbClr val="954F72"/>
      </a:folHlink>
    </a:clrScheme>
    <a:fontScheme name="Custom 2">
      <a:majorFont>
        <a:latin typeface="Rockwell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39773_TF34415906_Win32" id="{D5FCFB6C-AB5C-4D6F-AA50-5A73867B032B}" vid="{0FF791F0-35AE-49CE-88CC-20E5D8A55689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FA29D5-A339-43B5-8D44-7F091E520E7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4B1E444-4B1E-43BD-BC9A-39BAE38B4F5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4B1AFCA-E8B3-4EC2-AF63-F4E35CD4C7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tf34415906_win32</Template>
  <TotalTime>7295</TotalTime>
  <Words>381</Words>
  <Application>Microsoft Office PowerPoint</Application>
  <PresentationFormat>Grand écran</PresentationFormat>
  <Paragraphs>95</Paragraphs>
  <Slides>21</Slides>
  <Notes>1</Notes>
  <HiddenSlides>0</HiddenSlides>
  <MMClips>0</MMClips>
  <ScaleCrop>false</ScaleCrop>
  <HeadingPairs>
    <vt:vector size="8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3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32" baseType="lpstr">
      <vt:lpstr>Batang</vt:lpstr>
      <vt:lpstr>Arial</vt:lpstr>
      <vt:lpstr>Calibri</vt:lpstr>
      <vt:lpstr>Century Gothic</vt:lpstr>
      <vt:lpstr>Franklin Gothic Demi</vt:lpstr>
      <vt:lpstr>Montserrat</vt:lpstr>
      <vt:lpstr>Rockwell</vt:lpstr>
      <vt:lpstr>Thème Office</vt:lpstr>
      <vt:lpstr>Conception personnalisée</vt:lpstr>
      <vt:lpstr>1_Conception personnalisée</vt:lpstr>
      <vt:lpstr>Bitmap Image</vt:lpstr>
      <vt:lpstr>Anticipez les besoins en consommation de bâtiments</vt:lpstr>
      <vt:lpstr>PLAN DE LA PRESENTATION</vt:lpstr>
      <vt:lpstr>CONTEXTE</vt:lpstr>
      <vt:lpstr>NETTOYAGE</vt:lpstr>
      <vt:lpstr>ANALYSE EXPLORATOIRE</vt:lpstr>
      <vt:lpstr>ANALYSE EXPLORATOIRE</vt:lpstr>
      <vt:lpstr>ANALYSES STATISTIQUES</vt:lpstr>
      <vt:lpstr>ANALYSES STATISTIQUES</vt:lpstr>
      <vt:lpstr>EXPLORATION</vt:lpstr>
      <vt:lpstr>ENREGISTREMENT ET CHARGEMENT DES DONNEES</vt:lpstr>
      <vt:lpstr>PREDICTIONS</vt:lpstr>
      <vt:lpstr>Présentation PowerPoint</vt:lpstr>
      <vt:lpstr>PREDICTIONS</vt:lpstr>
      <vt:lpstr>PREDICTIONS</vt:lpstr>
      <vt:lpstr>PREDICTIONS</vt:lpstr>
      <vt:lpstr>PREDICTIONS</vt:lpstr>
      <vt:lpstr>PREDICTIONS</vt:lpstr>
      <vt:lpstr>PREDICTIONS</vt:lpstr>
      <vt:lpstr>PREDICTIONS</vt:lpstr>
      <vt:lpstr>CONCLUSIONS</vt:lpstr>
      <vt:lpstr>PERSPECTIVES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AVENUE DE L’OCÉAN</dc:title>
  <dc:creator>Laetitia MBEMBA PIKA</dc:creator>
  <cp:lastModifiedBy>Laetitia MBEMBA PIKA</cp:lastModifiedBy>
  <cp:revision>24</cp:revision>
  <dcterms:created xsi:type="dcterms:W3CDTF">2022-07-27T11:03:09Z</dcterms:created>
  <dcterms:modified xsi:type="dcterms:W3CDTF">2023-04-27T16:34:01Z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